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71" r:id="rId3"/>
    <p:sldId id="599" r:id="rId4"/>
    <p:sldId id="600" r:id="rId5"/>
    <p:sldId id="609" r:id="rId6"/>
    <p:sldId id="610" r:id="rId7"/>
    <p:sldId id="606" r:id="rId8"/>
    <p:sldId id="607" r:id="rId9"/>
    <p:sldId id="612" r:id="rId10"/>
    <p:sldId id="613" r:id="rId11"/>
    <p:sldId id="614" r:id="rId12"/>
    <p:sldId id="258" r:id="rId13"/>
    <p:sldId id="615" r:id="rId14"/>
    <p:sldId id="616" r:id="rId15"/>
    <p:sldId id="617" r:id="rId16"/>
    <p:sldId id="608" r:id="rId17"/>
    <p:sldId id="620" r:id="rId18"/>
    <p:sldId id="259" r:id="rId19"/>
    <p:sldId id="648" r:id="rId20"/>
    <p:sldId id="649" r:id="rId21"/>
    <p:sldId id="650" r:id="rId22"/>
    <p:sldId id="651" r:id="rId23"/>
    <p:sldId id="652" r:id="rId24"/>
    <p:sldId id="580" r:id="rId25"/>
    <p:sldId id="577" r:id="rId26"/>
    <p:sldId id="578"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C3419A7-54ED-4CEB-B532-A5B06B70EF39}" v="586" dt="2022-09-27T14:01:23.90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06" autoAdjust="0"/>
    <p:restoredTop sz="94660"/>
  </p:normalViewPr>
  <p:slideViewPr>
    <p:cSldViewPr>
      <p:cViewPr varScale="1">
        <p:scale>
          <a:sx n="107" d="100"/>
          <a:sy n="107" d="100"/>
        </p:scale>
        <p:origin x="558"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99737FC7-2603-4D5D-87F3-8DF325E09DA7}"/>
    <pc:docChg chg="undo custSel modSld">
      <pc:chgData name="Daniel Richardson" userId="b12f1a219faba2ab" providerId="LiveId" clId="{99737FC7-2603-4D5D-87F3-8DF325E09DA7}" dt="2022-08-04T08:16:17.779" v="77" actId="20577"/>
      <pc:docMkLst>
        <pc:docMk/>
      </pc:docMkLst>
      <pc:sldChg chg="modAnim">
        <pc:chgData name="Daniel Richardson" userId="b12f1a219faba2ab" providerId="LiveId" clId="{99737FC7-2603-4D5D-87F3-8DF325E09DA7}" dt="2022-08-04T07:17:29.513" v="7"/>
        <pc:sldMkLst>
          <pc:docMk/>
          <pc:sldMk cId="4264026127" sldId="258"/>
        </pc:sldMkLst>
      </pc:sldChg>
      <pc:sldChg chg="modAnim">
        <pc:chgData name="Daniel Richardson" userId="b12f1a219faba2ab" providerId="LiveId" clId="{99737FC7-2603-4D5D-87F3-8DF325E09DA7}" dt="2022-08-04T07:18:41.011" v="16"/>
        <pc:sldMkLst>
          <pc:docMk/>
          <pc:sldMk cId="2971111463" sldId="259"/>
        </pc:sldMkLst>
      </pc:sldChg>
      <pc:sldChg chg="modSp">
        <pc:chgData name="Daniel Richardson" userId="b12f1a219faba2ab" providerId="LiveId" clId="{99737FC7-2603-4D5D-87F3-8DF325E09DA7}" dt="2022-08-04T08:16:17.779" v="77" actId="20577"/>
        <pc:sldMkLst>
          <pc:docMk/>
          <pc:sldMk cId="3853614086" sldId="600"/>
        </pc:sldMkLst>
        <pc:spChg chg="mod">
          <ac:chgData name="Daniel Richardson" userId="b12f1a219faba2ab" providerId="LiveId" clId="{99737FC7-2603-4D5D-87F3-8DF325E09DA7}" dt="2022-08-04T08:16:17.779" v="77" actId="20577"/>
          <ac:spMkLst>
            <pc:docMk/>
            <pc:sldMk cId="3853614086" sldId="600"/>
            <ac:spMk id="3" creationId="{5FA17A7F-FCC6-659E-841F-EAB4A13A7462}"/>
          </ac:spMkLst>
        </pc:spChg>
      </pc:sldChg>
      <pc:sldChg chg="modAnim">
        <pc:chgData name="Daniel Richardson" userId="b12f1a219faba2ab" providerId="LiveId" clId="{99737FC7-2603-4D5D-87F3-8DF325E09DA7}" dt="2022-08-04T07:17:45.771" v="12"/>
        <pc:sldMkLst>
          <pc:docMk/>
          <pc:sldMk cId="800902603" sldId="608"/>
        </pc:sldMkLst>
      </pc:sldChg>
      <pc:sldChg chg="modSp modAnim">
        <pc:chgData name="Daniel Richardson" userId="b12f1a219faba2ab" providerId="LiveId" clId="{99737FC7-2603-4D5D-87F3-8DF325E09DA7}" dt="2022-08-04T07:16:23.058" v="3" actId="20577"/>
        <pc:sldMkLst>
          <pc:docMk/>
          <pc:sldMk cId="545312004" sldId="609"/>
        </pc:sldMkLst>
        <pc:graphicFrameChg chg="mod">
          <ac:chgData name="Daniel Richardson" userId="b12f1a219faba2ab" providerId="LiveId" clId="{99737FC7-2603-4D5D-87F3-8DF325E09DA7}" dt="2022-08-04T07:16:23.058" v="3" actId="20577"/>
          <ac:graphicFrameMkLst>
            <pc:docMk/>
            <pc:sldMk cId="545312004" sldId="609"/>
            <ac:graphicFrameMk id="2" creationId="{5ADB104F-2A0A-9ED6-866A-B9D4CDAF5DE2}"/>
          </ac:graphicFrameMkLst>
        </pc:graphicFrameChg>
      </pc:sldChg>
      <pc:sldChg chg="addSp delSp modSp mod modAnim">
        <pc:chgData name="Daniel Richardson" userId="b12f1a219faba2ab" providerId="LiveId" clId="{99737FC7-2603-4D5D-87F3-8DF325E09DA7}" dt="2022-08-04T07:40:10.248" v="45" actId="18131"/>
        <pc:sldMkLst>
          <pc:docMk/>
          <pc:sldMk cId="435715388" sldId="610"/>
        </pc:sldMkLst>
        <pc:spChg chg="del">
          <ac:chgData name="Daniel Richardson" userId="b12f1a219faba2ab" providerId="LiveId" clId="{99737FC7-2603-4D5D-87F3-8DF325E09DA7}" dt="2022-08-04T07:39:50.418" v="39"/>
          <ac:spMkLst>
            <pc:docMk/>
            <pc:sldMk cId="435715388" sldId="610"/>
            <ac:spMk id="5" creationId="{7B71E663-C8B5-B78E-316D-598212A63229}"/>
          </ac:spMkLst>
        </pc:spChg>
        <pc:picChg chg="add mod modCrop">
          <ac:chgData name="Daniel Richardson" userId="b12f1a219faba2ab" providerId="LiveId" clId="{99737FC7-2603-4D5D-87F3-8DF325E09DA7}" dt="2022-08-04T07:40:10.248" v="45" actId="18131"/>
          <ac:picMkLst>
            <pc:docMk/>
            <pc:sldMk cId="435715388" sldId="610"/>
            <ac:picMk id="6" creationId="{F2E82A68-FE9A-EA7E-17F4-E31538A099FE}"/>
          </ac:picMkLst>
        </pc:picChg>
      </pc:sldChg>
      <pc:sldChg chg="addSp delSp modSp mod modClrScheme modAnim chgLayout">
        <pc:chgData name="Daniel Richardson" userId="b12f1a219faba2ab" providerId="LiveId" clId="{99737FC7-2603-4D5D-87F3-8DF325E09DA7}" dt="2022-08-04T07:42:52.436" v="53" actId="18131"/>
        <pc:sldMkLst>
          <pc:docMk/>
          <pc:sldMk cId="174894848" sldId="612"/>
        </pc:sldMkLst>
        <pc:spChg chg="mod ord">
          <ac:chgData name="Daniel Richardson" userId="b12f1a219faba2ab" providerId="LiveId" clId="{99737FC7-2603-4D5D-87F3-8DF325E09DA7}" dt="2022-08-04T07:11:07.808" v="0" actId="700"/>
          <ac:spMkLst>
            <pc:docMk/>
            <pc:sldMk cId="174894848" sldId="612"/>
            <ac:spMk id="2" creationId="{FD7566AC-C42D-4A82-B04A-4219E5D93983}"/>
          </ac:spMkLst>
        </pc:spChg>
        <pc:spChg chg="mod ord">
          <ac:chgData name="Daniel Richardson" userId="b12f1a219faba2ab" providerId="LiveId" clId="{99737FC7-2603-4D5D-87F3-8DF325E09DA7}" dt="2022-08-04T07:11:07.808" v="0" actId="700"/>
          <ac:spMkLst>
            <pc:docMk/>
            <pc:sldMk cId="174894848" sldId="612"/>
            <ac:spMk id="3" creationId="{C1305108-5C50-4266-BB03-9C736F04E593}"/>
          </ac:spMkLst>
        </pc:spChg>
        <pc:spChg chg="add del mod ord">
          <ac:chgData name="Daniel Richardson" userId="b12f1a219faba2ab" providerId="LiveId" clId="{99737FC7-2603-4D5D-87F3-8DF325E09DA7}" dt="2022-08-04T07:42:27.413" v="46"/>
          <ac:spMkLst>
            <pc:docMk/>
            <pc:sldMk cId="174894848" sldId="612"/>
            <ac:spMk id="4" creationId="{7C638701-F161-95CA-310A-366617811924}"/>
          </ac:spMkLst>
        </pc:spChg>
        <pc:spChg chg="del mod ord">
          <ac:chgData name="Daniel Richardson" userId="b12f1a219faba2ab" providerId="LiveId" clId="{99737FC7-2603-4D5D-87F3-8DF325E09DA7}" dt="2022-08-04T07:11:07.808" v="0" actId="700"/>
          <ac:spMkLst>
            <pc:docMk/>
            <pc:sldMk cId="174894848" sldId="612"/>
            <ac:spMk id="5" creationId="{7B71E663-C8B5-B78E-316D-598212A63229}"/>
          </ac:spMkLst>
        </pc:spChg>
        <pc:picChg chg="add mod modCrop">
          <ac:chgData name="Daniel Richardson" userId="b12f1a219faba2ab" providerId="LiveId" clId="{99737FC7-2603-4D5D-87F3-8DF325E09DA7}" dt="2022-08-04T07:42:52.436" v="53" actId="18131"/>
          <ac:picMkLst>
            <pc:docMk/>
            <pc:sldMk cId="174894848" sldId="612"/>
            <ac:picMk id="7" creationId="{A6CE78FC-9793-16D8-AD77-9E85F832F4E7}"/>
          </ac:picMkLst>
        </pc:picChg>
      </pc:sldChg>
      <pc:sldChg chg="modAnim">
        <pc:chgData name="Daniel Richardson" userId="b12f1a219faba2ab" providerId="LiveId" clId="{99737FC7-2603-4D5D-87F3-8DF325E09DA7}" dt="2022-08-04T07:17:33.625" v="8"/>
        <pc:sldMkLst>
          <pc:docMk/>
          <pc:sldMk cId="379393778" sldId="615"/>
        </pc:sldMkLst>
      </pc:sldChg>
      <pc:sldChg chg="addSp delSp modSp mod">
        <pc:chgData name="Daniel Richardson" userId="b12f1a219faba2ab" providerId="LiveId" clId="{99737FC7-2603-4D5D-87F3-8DF325E09DA7}" dt="2022-08-04T07:45:23.137" v="60" actId="18131"/>
        <pc:sldMkLst>
          <pc:docMk/>
          <pc:sldMk cId="1004101445" sldId="617"/>
        </pc:sldMkLst>
        <pc:spChg chg="del">
          <ac:chgData name="Daniel Richardson" userId="b12f1a219faba2ab" providerId="LiveId" clId="{99737FC7-2603-4D5D-87F3-8DF325E09DA7}" dt="2022-08-04T07:44:58.957" v="54"/>
          <ac:spMkLst>
            <pc:docMk/>
            <pc:sldMk cId="1004101445" sldId="617"/>
            <ac:spMk id="5" creationId="{7B71E663-C8B5-B78E-316D-598212A63229}"/>
          </ac:spMkLst>
        </pc:spChg>
        <pc:picChg chg="add mod modCrop">
          <ac:chgData name="Daniel Richardson" userId="b12f1a219faba2ab" providerId="LiveId" clId="{99737FC7-2603-4D5D-87F3-8DF325E09DA7}" dt="2022-08-04T07:45:23.137" v="60" actId="18131"/>
          <ac:picMkLst>
            <pc:docMk/>
            <pc:sldMk cId="1004101445" sldId="617"/>
            <ac:picMk id="6" creationId="{2CDEE23C-C5F1-6F43-07D6-82EBB69F5C42}"/>
          </ac:picMkLst>
        </pc:picChg>
      </pc:sldChg>
      <pc:sldChg chg="addSp delSp modSp mod modClrScheme modAnim chgLayout">
        <pc:chgData name="Daniel Richardson" userId="b12f1a219faba2ab" providerId="LiveId" clId="{99737FC7-2603-4D5D-87F3-8DF325E09DA7}" dt="2022-08-04T07:49:13.102" v="68" actId="18131"/>
        <pc:sldMkLst>
          <pc:docMk/>
          <pc:sldMk cId="3731351062" sldId="620"/>
        </pc:sldMkLst>
        <pc:spChg chg="mod ord">
          <ac:chgData name="Daniel Richardson" userId="b12f1a219faba2ab" providerId="LiveId" clId="{99737FC7-2603-4D5D-87F3-8DF325E09DA7}" dt="2022-08-04T07:18:16.297" v="13" actId="700"/>
          <ac:spMkLst>
            <pc:docMk/>
            <pc:sldMk cId="3731351062" sldId="620"/>
            <ac:spMk id="2" creationId="{FD7566AC-C42D-4A82-B04A-4219E5D93983}"/>
          </ac:spMkLst>
        </pc:spChg>
        <pc:spChg chg="mod ord">
          <ac:chgData name="Daniel Richardson" userId="b12f1a219faba2ab" providerId="LiveId" clId="{99737FC7-2603-4D5D-87F3-8DF325E09DA7}" dt="2022-08-04T07:18:16.297" v="13" actId="700"/>
          <ac:spMkLst>
            <pc:docMk/>
            <pc:sldMk cId="3731351062" sldId="620"/>
            <ac:spMk id="3" creationId="{C1305108-5C50-4266-BB03-9C736F04E593}"/>
          </ac:spMkLst>
        </pc:spChg>
        <pc:spChg chg="add del mod ord">
          <ac:chgData name="Daniel Richardson" userId="b12f1a219faba2ab" providerId="LiveId" clId="{99737FC7-2603-4D5D-87F3-8DF325E09DA7}" dt="2022-08-04T07:48:36.205" v="61"/>
          <ac:spMkLst>
            <pc:docMk/>
            <pc:sldMk cId="3731351062" sldId="620"/>
            <ac:spMk id="4" creationId="{B06B4C01-9448-0D30-2071-E705AE6F04D8}"/>
          </ac:spMkLst>
        </pc:spChg>
        <pc:spChg chg="del mod ord">
          <ac:chgData name="Daniel Richardson" userId="b12f1a219faba2ab" providerId="LiveId" clId="{99737FC7-2603-4D5D-87F3-8DF325E09DA7}" dt="2022-08-04T07:18:16.297" v="13" actId="700"/>
          <ac:spMkLst>
            <pc:docMk/>
            <pc:sldMk cId="3731351062" sldId="620"/>
            <ac:spMk id="5" creationId="{7B71E663-C8B5-B78E-316D-598212A63229}"/>
          </ac:spMkLst>
        </pc:spChg>
        <pc:picChg chg="add mod modCrop">
          <ac:chgData name="Daniel Richardson" userId="b12f1a219faba2ab" providerId="LiveId" clId="{99737FC7-2603-4D5D-87F3-8DF325E09DA7}" dt="2022-08-04T07:49:13.102" v="68" actId="18131"/>
          <ac:picMkLst>
            <pc:docMk/>
            <pc:sldMk cId="3731351062" sldId="620"/>
            <ac:picMk id="7" creationId="{F7CD0951-3527-119B-D59C-24EB1FD10D4F}"/>
          </ac:picMkLst>
        </pc:picChg>
      </pc:sldChg>
      <pc:sldChg chg="modSp mod modAnim">
        <pc:chgData name="Daniel Richardson" userId="b12f1a219faba2ab" providerId="LiveId" clId="{99737FC7-2603-4D5D-87F3-8DF325E09DA7}" dt="2022-08-04T07:19:39.794" v="34"/>
        <pc:sldMkLst>
          <pc:docMk/>
          <pc:sldMk cId="1337156552" sldId="648"/>
        </pc:sldMkLst>
        <pc:spChg chg="mod">
          <ac:chgData name="Daniel Richardson" userId="b12f1a219faba2ab" providerId="LiveId" clId="{99737FC7-2603-4D5D-87F3-8DF325E09DA7}" dt="2022-08-04T07:18:49.057" v="27" actId="20577"/>
          <ac:spMkLst>
            <pc:docMk/>
            <pc:sldMk cId="1337156552" sldId="648"/>
            <ac:spMk id="5" creationId="{7AB125B9-2A76-EE3C-44D7-F0E903BCCE16}"/>
          </ac:spMkLst>
        </pc:spChg>
        <pc:spChg chg="mod">
          <ac:chgData name="Daniel Richardson" userId="b12f1a219faba2ab" providerId="LiveId" clId="{99737FC7-2603-4D5D-87F3-8DF325E09DA7}" dt="2022-08-04T07:18:48.579" v="26" actId="20577"/>
          <ac:spMkLst>
            <pc:docMk/>
            <pc:sldMk cId="1337156552" sldId="648"/>
            <ac:spMk id="6" creationId="{9789100A-A75E-9B1E-891B-B46854B7BB2B}"/>
          </ac:spMkLst>
        </pc:spChg>
        <pc:spChg chg="mod">
          <ac:chgData name="Daniel Richardson" userId="b12f1a219faba2ab" providerId="LiveId" clId="{99737FC7-2603-4D5D-87F3-8DF325E09DA7}" dt="2022-08-04T07:19:29.580" v="29" actId="20577"/>
          <ac:spMkLst>
            <pc:docMk/>
            <pc:sldMk cId="1337156552" sldId="648"/>
            <ac:spMk id="11" creationId="{D545301A-F75C-3EDE-9D19-DECA6B4731AF}"/>
          </ac:spMkLst>
        </pc:spChg>
        <pc:spChg chg="mod">
          <ac:chgData name="Daniel Richardson" userId="b12f1a219faba2ab" providerId="LiveId" clId="{99737FC7-2603-4D5D-87F3-8DF325E09DA7}" dt="2022-08-04T07:19:30.089" v="30" actId="20577"/>
          <ac:spMkLst>
            <pc:docMk/>
            <pc:sldMk cId="1337156552" sldId="648"/>
            <ac:spMk id="12" creationId="{BFF58CD5-20B9-8F14-66E6-A6E3F2CCC343}"/>
          </ac:spMkLst>
        </pc:spChg>
      </pc:sldChg>
      <pc:sldChg chg="modSp mod modAnim">
        <pc:chgData name="Daniel Richardson" userId="b12f1a219faba2ab" providerId="LiveId" clId="{99737FC7-2603-4D5D-87F3-8DF325E09DA7}" dt="2022-08-04T07:19:58.874" v="37"/>
        <pc:sldMkLst>
          <pc:docMk/>
          <pc:sldMk cId="894713962" sldId="649"/>
        </pc:sldMkLst>
        <pc:spChg chg="mod">
          <ac:chgData name="Daniel Richardson" userId="b12f1a219faba2ab" providerId="LiveId" clId="{99737FC7-2603-4D5D-87F3-8DF325E09DA7}" dt="2022-08-04T07:19:56.992" v="36" actId="20577"/>
          <ac:spMkLst>
            <pc:docMk/>
            <pc:sldMk cId="894713962" sldId="649"/>
            <ac:spMk id="3" creationId="{5FA17A7F-FCC6-659E-841F-EAB4A13A7462}"/>
          </ac:spMkLst>
        </pc:spChg>
      </pc:sldChg>
      <pc:sldChg chg="addSp delSp modSp mod modAnim">
        <pc:chgData name="Daniel Richardson" userId="b12f1a219faba2ab" providerId="LiveId" clId="{99737FC7-2603-4D5D-87F3-8DF325E09DA7}" dt="2022-08-04T08:15:52.503" v="75" actId="18131"/>
        <pc:sldMkLst>
          <pc:docMk/>
          <pc:sldMk cId="3003361375" sldId="650"/>
        </pc:sldMkLst>
        <pc:spChg chg="del">
          <ac:chgData name="Daniel Richardson" userId="b12f1a219faba2ab" providerId="LiveId" clId="{99737FC7-2603-4D5D-87F3-8DF325E09DA7}" dt="2022-08-04T08:15:34.689" v="69"/>
          <ac:spMkLst>
            <pc:docMk/>
            <pc:sldMk cId="3003361375" sldId="650"/>
            <ac:spMk id="5" creationId="{7B71E663-C8B5-B78E-316D-598212A63229}"/>
          </ac:spMkLst>
        </pc:spChg>
        <pc:picChg chg="add mod modCrop">
          <ac:chgData name="Daniel Richardson" userId="b12f1a219faba2ab" providerId="LiveId" clId="{99737FC7-2603-4D5D-87F3-8DF325E09DA7}" dt="2022-08-04T08:15:52.503" v="75" actId="18131"/>
          <ac:picMkLst>
            <pc:docMk/>
            <pc:sldMk cId="3003361375" sldId="650"/>
            <ac:picMk id="6" creationId="{ED3BD089-874A-56E9-B44E-518F54FFAF5E}"/>
          </ac:picMkLst>
        </pc:picChg>
      </pc:sldChg>
    </pc:docChg>
  </pc:docChgLst>
  <pc:docChgLst>
    <pc:chgData name="Daniel Richardson" userId="b12f1a219faba2ab" providerId="LiveId" clId="{2C3419A7-54ED-4CEB-B532-A5B06B70EF39}"/>
    <pc:docChg chg="modSld">
      <pc:chgData name="Daniel Richardson" userId="b12f1a219faba2ab" providerId="LiveId" clId="{2C3419A7-54ED-4CEB-B532-A5B06B70EF39}" dt="2022-09-27T14:01:40.991" v="597" actId="20577"/>
      <pc:docMkLst>
        <pc:docMk/>
      </pc:docMkLst>
      <pc:sldChg chg="modSp modAnim">
        <pc:chgData name="Daniel Richardson" userId="b12f1a219faba2ab" providerId="LiveId" clId="{2C3419A7-54ED-4CEB-B532-A5B06B70EF39}" dt="2022-09-27T13:13:58.118" v="508" actId="179"/>
        <pc:sldMkLst>
          <pc:docMk/>
          <pc:sldMk cId="917376712" sldId="580"/>
        </pc:sldMkLst>
        <pc:spChg chg="mod">
          <ac:chgData name="Daniel Richardson" userId="b12f1a219faba2ab" providerId="LiveId" clId="{2C3419A7-54ED-4CEB-B532-A5B06B70EF39}" dt="2022-09-27T13:13:58.118" v="508" actId="179"/>
          <ac:spMkLst>
            <pc:docMk/>
            <pc:sldMk cId="917376712" sldId="580"/>
            <ac:spMk id="5" creationId="{6ED30F65-F9FF-C91A-BDF8-F435E01C5569}"/>
          </ac:spMkLst>
        </pc:spChg>
      </pc:sldChg>
      <pc:sldChg chg="modSp mod modAnim">
        <pc:chgData name="Daniel Richardson" userId="b12f1a219faba2ab" providerId="LiveId" clId="{2C3419A7-54ED-4CEB-B532-A5B06B70EF39}" dt="2022-09-27T13:07:50.738" v="68" actId="20577"/>
        <pc:sldMkLst>
          <pc:docMk/>
          <pc:sldMk cId="4262149333" sldId="599"/>
        </pc:sldMkLst>
        <pc:spChg chg="mod">
          <ac:chgData name="Daniel Richardson" userId="b12f1a219faba2ab" providerId="LiveId" clId="{2C3419A7-54ED-4CEB-B532-A5B06B70EF39}" dt="2022-09-27T13:02:47.513" v="2" actId="1076"/>
          <ac:spMkLst>
            <pc:docMk/>
            <pc:sldMk cId="4262149333" sldId="599"/>
            <ac:spMk id="4" creationId="{0DEDA930-673C-FBDC-06E2-B87C8F464E39}"/>
          </ac:spMkLst>
        </pc:spChg>
        <pc:spChg chg="mod">
          <ac:chgData name="Daniel Richardson" userId="b12f1a219faba2ab" providerId="LiveId" clId="{2C3419A7-54ED-4CEB-B532-A5B06B70EF39}" dt="2022-09-27T13:07:50.738" v="68" actId="20577"/>
          <ac:spMkLst>
            <pc:docMk/>
            <pc:sldMk cId="4262149333" sldId="599"/>
            <ac:spMk id="5" creationId="{265F351E-D0AD-CDCD-0163-690E343F9110}"/>
          </ac:spMkLst>
        </pc:spChg>
      </pc:sldChg>
      <pc:sldChg chg="addSp delSp modSp modAnim">
        <pc:chgData name="Daniel Richardson" userId="b12f1a219faba2ab" providerId="LiveId" clId="{2C3419A7-54ED-4CEB-B532-A5B06B70EF39}" dt="2022-09-27T14:00:20.072" v="573"/>
        <pc:sldMkLst>
          <pc:docMk/>
          <pc:sldMk cId="2788088045" sldId="606"/>
        </pc:sldMkLst>
        <pc:spChg chg="add del mod">
          <ac:chgData name="Daniel Richardson" userId="b12f1a219faba2ab" providerId="LiveId" clId="{2C3419A7-54ED-4CEB-B532-A5B06B70EF39}" dt="2022-09-27T14:00:19.465" v="572"/>
          <ac:spMkLst>
            <pc:docMk/>
            <pc:sldMk cId="2788088045" sldId="606"/>
            <ac:spMk id="2" creationId="{75730F4D-ECF8-8F10-3F66-7EA2B1C417A1}"/>
          </ac:spMkLst>
        </pc:spChg>
        <pc:spChg chg="add del mod">
          <ac:chgData name="Daniel Richardson" userId="b12f1a219faba2ab" providerId="LiveId" clId="{2C3419A7-54ED-4CEB-B532-A5B06B70EF39}" dt="2022-09-27T14:00:19.465" v="572"/>
          <ac:spMkLst>
            <pc:docMk/>
            <pc:sldMk cId="2788088045" sldId="606"/>
            <ac:spMk id="3" creationId="{70274475-4F4C-4ADD-3886-4180AD59CFA8}"/>
          </ac:spMkLst>
        </pc:spChg>
        <pc:spChg chg="mod">
          <ac:chgData name="Daniel Richardson" userId="b12f1a219faba2ab" providerId="LiveId" clId="{2C3419A7-54ED-4CEB-B532-A5B06B70EF39}" dt="2022-09-27T14:00:20.072" v="573"/>
          <ac:spMkLst>
            <pc:docMk/>
            <pc:sldMk cId="2788088045" sldId="606"/>
            <ac:spMk id="4" creationId="{0DEDA930-673C-FBDC-06E2-B87C8F464E39}"/>
          </ac:spMkLst>
        </pc:spChg>
        <pc:spChg chg="mod">
          <ac:chgData name="Daniel Richardson" userId="b12f1a219faba2ab" providerId="LiveId" clId="{2C3419A7-54ED-4CEB-B532-A5B06B70EF39}" dt="2022-09-27T14:00:20.072" v="573"/>
          <ac:spMkLst>
            <pc:docMk/>
            <pc:sldMk cId="2788088045" sldId="606"/>
            <ac:spMk id="5" creationId="{265F351E-D0AD-CDCD-0163-690E343F9110}"/>
          </ac:spMkLst>
        </pc:spChg>
        <pc:spChg chg="add del mod">
          <ac:chgData name="Daniel Richardson" userId="b12f1a219faba2ab" providerId="LiveId" clId="{2C3419A7-54ED-4CEB-B532-A5B06B70EF39}" dt="2022-09-27T14:00:20.072" v="573"/>
          <ac:spMkLst>
            <pc:docMk/>
            <pc:sldMk cId="2788088045" sldId="606"/>
            <ac:spMk id="6" creationId="{92E8D1B8-D549-FC56-D97C-70AA7E0DA835}"/>
          </ac:spMkLst>
        </pc:spChg>
        <pc:spChg chg="add del mod">
          <ac:chgData name="Daniel Richardson" userId="b12f1a219faba2ab" providerId="LiveId" clId="{2C3419A7-54ED-4CEB-B532-A5B06B70EF39}" dt="2022-09-27T14:00:20.072" v="573"/>
          <ac:spMkLst>
            <pc:docMk/>
            <pc:sldMk cId="2788088045" sldId="606"/>
            <ac:spMk id="7" creationId="{56D7E532-7BCE-ADBC-01E3-613972E3CA68}"/>
          </ac:spMkLst>
        </pc:spChg>
      </pc:sldChg>
      <pc:sldChg chg="modSp">
        <pc:chgData name="Daniel Richardson" userId="b12f1a219faba2ab" providerId="LiveId" clId="{2C3419A7-54ED-4CEB-B532-A5B06B70EF39}" dt="2022-09-27T13:09:46.956" v="203" actId="6549"/>
        <pc:sldMkLst>
          <pc:docMk/>
          <pc:sldMk cId="3954284704" sldId="607"/>
        </pc:sldMkLst>
        <pc:spChg chg="mod">
          <ac:chgData name="Daniel Richardson" userId="b12f1a219faba2ab" providerId="LiveId" clId="{2C3419A7-54ED-4CEB-B532-A5B06B70EF39}" dt="2022-09-27T13:09:46.956" v="203" actId="6549"/>
          <ac:spMkLst>
            <pc:docMk/>
            <pc:sldMk cId="3954284704" sldId="607"/>
            <ac:spMk id="3" creationId="{5FA17A7F-FCC6-659E-841F-EAB4A13A7462}"/>
          </ac:spMkLst>
        </pc:spChg>
      </pc:sldChg>
      <pc:sldChg chg="addSp delSp modSp modAnim">
        <pc:chgData name="Daniel Richardson" userId="b12f1a219faba2ab" providerId="LiveId" clId="{2C3419A7-54ED-4CEB-B532-A5B06B70EF39}" dt="2022-09-27T14:00:41.581" v="587" actId="6549"/>
        <pc:sldMkLst>
          <pc:docMk/>
          <pc:sldMk cId="2142092679" sldId="613"/>
        </pc:sldMkLst>
        <pc:spChg chg="add del mod">
          <ac:chgData name="Daniel Richardson" userId="b12f1a219faba2ab" providerId="LiveId" clId="{2C3419A7-54ED-4CEB-B532-A5B06B70EF39}" dt="2022-09-27T14:00:23.050" v="574"/>
          <ac:spMkLst>
            <pc:docMk/>
            <pc:sldMk cId="2142092679" sldId="613"/>
            <ac:spMk id="2" creationId="{AFAE999B-2B29-82D0-FA6E-5D7916C643D1}"/>
          </ac:spMkLst>
        </pc:spChg>
        <pc:spChg chg="add del mod">
          <ac:chgData name="Daniel Richardson" userId="b12f1a219faba2ab" providerId="LiveId" clId="{2C3419A7-54ED-4CEB-B532-A5B06B70EF39}" dt="2022-09-27T14:00:23.050" v="574"/>
          <ac:spMkLst>
            <pc:docMk/>
            <pc:sldMk cId="2142092679" sldId="613"/>
            <ac:spMk id="3" creationId="{52E57B2C-6CCE-ED95-AC48-7F5AB46D85B7}"/>
          </ac:spMkLst>
        </pc:spChg>
        <pc:spChg chg="mod">
          <ac:chgData name="Daniel Richardson" userId="b12f1a219faba2ab" providerId="LiveId" clId="{2C3419A7-54ED-4CEB-B532-A5B06B70EF39}" dt="2022-09-27T14:00:23.050" v="574"/>
          <ac:spMkLst>
            <pc:docMk/>
            <pc:sldMk cId="2142092679" sldId="613"/>
            <ac:spMk id="4" creationId="{0DEDA930-673C-FBDC-06E2-B87C8F464E39}"/>
          </ac:spMkLst>
        </pc:spChg>
        <pc:spChg chg="mod">
          <ac:chgData name="Daniel Richardson" userId="b12f1a219faba2ab" providerId="LiveId" clId="{2C3419A7-54ED-4CEB-B532-A5B06B70EF39}" dt="2022-09-27T14:00:37.956" v="582" actId="20577"/>
          <ac:spMkLst>
            <pc:docMk/>
            <pc:sldMk cId="2142092679" sldId="613"/>
            <ac:spMk id="5" creationId="{265F351E-D0AD-CDCD-0163-690E343F9110}"/>
          </ac:spMkLst>
        </pc:spChg>
      </pc:sldChg>
      <pc:sldChg chg="modSp">
        <pc:chgData name="Daniel Richardson" userId="b12f1a219faba2ab" providerId="LiveId" clId="{2C3419A7-54ED-4CEB-B532-A5B06B70EF39}" dt="2022-09-27T13:10:49.059" v="277" actId="20577"/>
        <pc:sldMkLst>
          <pc:docMk/>
          <pc:sldMk cId="1601935720" sldId="614"/>
        </pc:sldMkLst>
        <pc:spChg chg="mod">
          <ac:chgData name="Daniel Richardson" userId="b12f1a219faba2ab" providerId="LiveId" clId="{2C3419A7-54ED-4CEB-B532-A5B06B70EF39}" dt="2022-09-27T13:10:49.059" v="277" actId="20577"/>
          <ac:spMkLst>
            <pc:docMk/>
            <pc:sldMk cId="1601935720" sldId="614"/>
            <ac:spMk id="3" creationId="{5FA17A7F-FCC6-659E-841F-EAB4A13A7462}"/>
          </ac:spMkLst>
        </pc:spChg>
      </pc:sldChg>
      <pc:sldChg chg="modSp mod modAnim">
        <pc:chgData name="Daniel Richardson" userId="b12f1a219faba2ab" providerId="LiveId" clId="{2C3419A7-54ED-4CEB-B532-A5B06B70EF39}" dt="2022-09-27T14:01:40.991" v="597" actId="20577"/>
        <pc:sldMkLst>
          <pc:docMk/>
          <pc:sldMk cId="379393778" sldId="615"/>
        </pc:sldMkLst>
        <pc:spChg chg="mod">
          <ac:chgData name="Daniel Richardson" userId="b12f1a219faba2ab" providerId="LiveId" clId="{2C3419A7-54ED-4CEB-B532-A5B06B70EF39}" dt="2022-09-27T14:01:40.991" v="597" actId="20577"/>
          <ac:spMkLst>
            <pc:docMk/>
            <pc:sldMk cId="379393778" sldId="615"/>
            <ac:spMk id="4" creationId="{0DEDA930-673C-FBDC-06E2-B87C8F464E39}"/>
          </ac:spMkLst>
        </pc:spChg>
        <pc:spChg chg="mod">
          <ac:chgData name="Daniel Richardson" userId="b12f1a219faba2ab" providerId="LiveId" clId="{2C3419A7-54ED-4CEB-B532-A5B06B70EF39}" dt="2022-09-27T14:01:23.905" v="590" actId="20577"/>
          <ac:spMkLst>
            <pc:docMk/>
            <pc:sldMk cId="379393778" sldId="615"/>
            <ac:spMk id="5" creationId="{265F351E-D0AD-CDCD-0163-690E343F9110}"/>
          </ac:spMkLst>
        </pc:spChg>
      </pc:sldChg>
      <pc:sldChg chg="modAnim">
        <pc:chgData name="Daniel Richardson" userId="b12f1a219faba2ab" providerId="LiveId" clId="{2C3419A7-54ED-4CEB-B532-A5B06B70EF39}" dt="2022-09-27T13:12:10.183" v="467"/>
        <pc:sldMkLst>
          <pc:docMk/>
          <pc:sldMk cId="1004101445" sldId="617"/>
        </pc:sldMkLst>
      </pc:sldChg>
      <pc:sldChg chg="modSp mod">
        <pc:chgData name="Daniel Richardson" userId="b12f1a219faba2ab" providerId="LiveId" clId="{2C3419A7-54ED-4CEB-B532-A5B06B70EF39}" dt="2022-09-27T13:15:16.216" v="513" actId="18131"/>
        <pc:sldMkLst>
          <pc:docMk/>
          <pc:sldMk cId="3731351062" sldId="620"/>
        </pc:sldMkLst>
        <pc:picChg chg="mod modCrop">
          <ac:chgData name="Daniel Richardson" userId="b12f1a219faba2ab" providerId="LiveId" clId="{2C3419A7-54ED-4CEB-B532-A5B06B70EF39}" dt="2022-09-27T13:15:16.216" v="513" actId="18131"/>
          <ac:picMkLst>
            <pc:docMk/>
            <pc:sldMk cId="3731351062" sldId="620"/>
            <ac:picMk id="7" creationId="{F7CD0951-3527-119B-D59C-24EB1FD10D4F}"/>
          </ac:picMkLst>
        </pc:picChg>
      </pc:sldChg>
      <pc:sldChg chg="modSp mod">
        <pc:chgData name="Daniel Richardson" userId="b12f1a219faba2ab" providerId="LiveId" clId="{2C3419A7-54ED-4CEB-B532-A5B06B70EF39}" dt="2022-09-27T13:12:51.054" v="468" actId="1076"/>
        <pc:sldMkLst>
          <pc:docMk/>
          <pc:sldMk cId="1337156552" sldId="648"/>
        </pc:sldMkLst>
        <pc:spChg chg="mod">
          <ac:chgData name="Daniel Richardson" userId="b12f1a219faba2ab" providerId="LiveId" clId="{2C3419A7-54ED-4CEB-B532-A5B06B70EF39}" dt="2022-09-27T13:12:51.054" v="468" actId="1076"/>
          <ac:spMkLst>
            <pc:docMk/>
            <pc:sldMk cId="1337156552" sldId="648"/>
            <ac:spMk id="5" creationId="{7AB125B9-2A76-EE3C-44D7-F0E903BCCE16}"/>
          </ac:spMkLst>
        </pc:spChg>
        <pc:spChg chg="mod">
          <ac:chgData name="Daniel Richardson" userId="b12f1a219faba2ab" providerId="LiveId" clId="{2C3419A7-54ED-4CEB-B532-A5B06B70EF39}" dt="2022-09-27T13:12:51.054" v="468" actId="1076"/>
          <ac:spMkLst>
            <pc:docMk/>
            <pc:sldMk cId="1337156552" sldId="648"/>
            <ac:spMk id="6" creationId="{9789100A-A75E-9B1E-891B-B46854B7BB2B}"/>
          </ac:spMkLst>
        </pc:spChg>
      </pc:sldChg>
      <pc:sldChg chg="modSp">
        <pc:chgData name="Daniel Richardson" userId="b12f1a219faba2ab" providerId="LiveId" clId="{2C3419A7-54ED-4CEB-B532-A5B06B70EF39}" dt="2022-09-27T13:13:11.750" v="469" actId="179"/>
        <pc:sldMkLst>
          <pc:docMk/>
          <pc:sldMk cId="894713962" sldId="649"/>
        </pc:sldMkLst>
        <pc:spChg chg="mod">
          <ac:chgData name="Daniel Richardson" userId="b12f1a219faba2ab" providerId="LiveId" clId="{2C3419A7-54ED-4CEB-B532-A5B06B70EF39}" dt="2022-09-27T13:13:11.750" v="469" actId="179"/>
          <ac:spMkLst>
            <pc:docMk/>
            <pc:sldMk cId="894713962" sldId="649"/>
            <ac:spMk id="3" creationId="{5FA17A7F-FCC6-659E-841F-EAB4A13A7462}"/>
          </ac:spMkLst>
        </pc:spChg>
      </pc:sldChg>
      <pc:sldChg chg="modSp modAnim">
        <pc:chgData name="Daniel Richardson" userId="b12f1a219faba2ab" providerId="LiveId" clId="{2C3419A7-54ED-4CEB-B532-A5B06B70EF39}" dt="2022-09-27T13:13:40.672" v="504" actId="20577"/>
        <pc:sldMkLst>
          <pc:docMk/>
          <pc:sldMk cId="2110370147" sldId="651"/>
        </pc:sldMkLst>
        <pc:spChg chg="mod">
          <ac:chgData name="Daniel Richardson" userId="b12f1a219faba2ab" providerId="LiveId" clId="{2C3419A7-54ED-4CEB-B532-A5B06B70EF39}" dt="2022-09-27T13:13:40.672" v="504" actId="20577"/>
          <ac:spMkLst>
            <pc:docMk/>
            <pc:sldMk cId="2110370147" sldId="651"/>
            <ac:spMk id="5" creationId="{265F351E-D0AD-CDCD-0163-690E343F9110}"/>
          </ac:spMkLst>
        </pc:spChg>
      </pc:sldChg>
      <pc:sldChg chg="modSp">
        <pc:chgData name="Daniel Richardson" userId="b12f1a219faba2ab" providerId="LiveId" clId="{2C3419A7-54ED-4CEB-B532-A5B06B70EF39}" dt="2022-09-27T13:13:47.752" v="505" actId="12"/>
        <pc:sldMkLst>
          <pc:docMk/>
          <pc:sldMk cId="131152106" sldId="652"/>
        </pc:sldMkLst>
        <pc:spChg chg="mod">
          <ac:chgData name="Daniel Richardson" userId="b12f1a219faba2ab" providerId="LiveId" clId="{2C3419A7-54ED-4CEB-B532-A5B06B70EF39}" dt="2022-09-27T13:13:47.752" v="505" actId="12"/>
          <ac:spMkLst>
            <pc:docMk/>
            <pc:sldMk cId="131152106" sldId="652"/>
            <ac:spMk id="3" creationId="{5FA17A7F-FCC6-659E-841F-EAB4A13A7462}"/>
          </ac:spMkLst>
        </pc:spChg>
      </pc:sldChg>
    </pc:docChg>
  </pc:docChgLst>
  <pc:docChgLst>
    <pc:chgData name="Daniel Richardson" userId="b12f1a219faba2ab" providerId="LiveId" clId="{BF10CA2E-B0A8-4ECE-B299-147D75FBD848}"/>
    <pc:docChg chg="addSld modSld">
      <pc:chgData name="Daniel Richardson" userId="b12f1a219faba2ab" providerId="LiveId" clId="{BF10CA2E-B0A8-4ECE-B299-147D75FBD848}" dt="2022-07-27T08:19:12.959" v="94" actId="20577"/>
      <pc:docMkLst>
        <pc:docMk/>
      </pc:docMkLst>
      <pc:sldChg chg="modSp add">
        <pc:chgData name="Daniel Richardson" userId="b12f1a219faba2ab" providerId="LiveId" clId="{BF10CA2E-B0A8-4ECE-B299-147D75FBD848}" dt="2022-07-27T08:19:12.959" v="94" actId="20577"/>
        <pc:sldMkLst>
          <pc:docMk/>
          <pc:sldMk cId="3864042448" sldId="271"/>
        </pc:sldMkLst>
        <pc:spChg chg="mod">
          <ac:chgData name="Daniel Richardson" userId="b12f1a219faba2ab" providerId="LiveId" clId="{BF10CA2E-B0A8-4ECE-B299-147D75FBD848}" dt="2022-07-27T08:19:12.959" v="94" actId="20577"/>
          <ac:spMkLst>
            <pc:docMk/>
            <pc:sldMk cId="3864042448" sldId="271"/>
            <ac:spMk id="3" creationId="{7783DF85-39E0-1E98-DD7E-0C06E766CA59}"/>
          </ac:spMkLst>
        </pc:spChg>
      </pc:sldChg>
      <pc:sldChg chg="add">
        <pc:chgData name="Daniel Richardson" userId="b12f1a219faba2ab" providerId="LiveId" clId="{BF10CA2E-B0A8-4ECE-B299-147D75FBD848}" dt="2022-07-27T08:18:09.397" v="1"/>
        <pc:sldMkLst>
          <pc:docMk/>
          <pc:sldMk cId="299210802" sldId="577"/>
        </pc:sldMkLst>
      </pc:sldChg>
      <pc:sldChg chg="add">
        <pc:chgData name="Daniel Richardson" userId="b12f1a219faba2ab" providerId="LiveId" clId="{BF10CA2E-B0A8-4ECE-B299-147D75FBD848}" dt="2022-07-27T08:18:09.397" v="1"/>
        <pc:sldMkLst>
          <pc:docMk/>
          <pc:sldMk cId="426914860" sldId="578"/>
        </pc:sldMkLst>
      </pc:sldChg>
      <pc:sldChg chg="modSp add modAnim">
        <pc:chgData name="Daniel Richardson" userId="b12f1a219faba2ab" providerId="LiveId" clId="{BF10CA2E-B0A8-4ECE-B299-147D75FBD848}" dt="2022-07-27T08:18:11.830" v="2" actId="6549"/>
        <pc:sldMkLst>
          <pc:docMk/>
          <pc:sldMk cId="917376712" sldId="580"/>
        </pc:sldMkLst>
        <pc:spChg chg="mod">
          <ac:chgData name="Daniel Richardson" userId="b12f1a219faba2ab" providerId="LiveId" clId="{BF10CA2E-B0A8-4ECE-B299-147D75FBD848}" dt="2022-07-27T08:18:11.830" v="2" actId="6549"/>
          <ac:spMkLst>
            <pc:docMk/>
            <pc:sldMk cId="917376712" sldId="580"/>
            <ac:spMk id="5" creationId="{6ED30F65-F9FF-C91A-BDF8-F435E01C5569}"/>
          </ac:spMkLst>
        </pc:spChg>
      </pc:sldChg>
      <pc:sldChg chg="modSp add modAnim">
        <pc:chgData name="Daniel Richardson" userId="b12f1a219faba2ab" providerId="LiveId" clId="{BF10CA2E-B0A8-4ECE-B299-147D75FBD848}" dt="2022-07-27T08:18:17.200" v="3" actId="6549"/>
        <pc:sldMkLst>
          <pc:docMk/>
          <pc:sldMk cId="4262149333" sldId="599"/>
        </pc:sldMkLst>
        <pc:spChg chg="mod">
          <ac:chgData name="Daniel Richardson" userId="b12f1a219faba2ab" providerId="LiveId" clId="{BF10CA2E-B0A8-4ECE-B299-147D75FBD848}" dt="2022-07-27T08:18:17.200" v="3" actId="6549"/>
          <ac:spMkLst>
            <pc:docMk/>
            <pc:sldMk cId="4262149333" sldId="599"/>
            <ac:spMk id="5" creationId="{265F351E-D0AD-CDCD-0163-690E343F9110}"/>
          </ac:spMkLst>
        </pc:spChg>
      </pc:sldChg>
      <pc:sldChg chg="modSp add modAnim">
        <pc:chgData name="Daniel Richardson" userId="b12f1a219faba2ab" providerId="LiveId" clId="{BF10CA2E-B0A8-4ECE-B299-147D75FBD848}" dt="2022-07-27T08:18:20.223" v="4" actId="6549"/>
        <pc:sldMkLst>
          <pc:docMk/>
          <pc:sldMk cId="3853614086" sldId="600"/>
        </pc:sldMkLst>
        <pc:spChg chg="mod">
          <ac:chgData name="Daniel Richardson" userId="b12f1a219faba2ab" providerId="LiveId" clId="{BF10CA2E-B0A8-4ECE-B299-147D75FBD848}" dt="2022-07-27T08:18:20.223" v="4" actId="6549"/>
          <ac:spMkLst>
            <pc:docMk/>
            <pc:sldMk cId="3853614086" sldId="600"/>
            <ac:spMk id="3" creationId="{5FA17A7F-FCC6-659E-841F-EAB4A13A7462}"/>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659B374-58D6-4356-A214-A4687D00C0FF}"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GB"/>
        </a:p>
      </dgm:t>
    </dgm:pt>
    <dgm:pt modelId="{F868F22A-3C0B-4CC4-AC8B-D65DAC0E24CA}">
      <dgm:prSet phldrT="[Text]" custT="1"/>
      <dgm:spPr/>
      <dgm:t>
        <a:bodyPr/>
        <a:lstStyle/>
        <a:p>
          <a:r>
            <a:rPr lang="en-GB" sz="2200" dirty="0">
              <a:latin typeface="Montserrat" panose="00000500000000000000" pitchFamily="2" charset="0"/>
            </a:rPr>
            <a:t>Business to Business</a:t>
          </a:r>
          <a:br>
            <a:rPr lang="en-GB" sz="2200" dirty="0">
              <a:latin typeface="Montserrat" panose="00000500000000000000" pitchFamily="2" charset="0"/>
            </a:rPr>
          </a:br>
          <a:r>
            <a:rPr lang="en-GB" sz="2200" dirty="0">
              <a:latin typeface="Montserrat" panose="00000500000000000000" pitchFamily="2" charset="0"/>
            </a:rPr>
            <a:t>(B2B)</a:t>
          </a:r>
        </a:p>
      </dgm:t>
    </dgm:pt>
    <dgm:pt modelId="{82EE19B0-6E3B-44E9-ACA1-DC34AD7BBE2A}" type="parTrans" cxnId="{3D279E43-85EE-47F6-8059-FCFBD05A6DC3}">
      <dgm:prSet/>
      <dgm:spPr/>
      <dgm:t>
        <a:bodyPr/>
        <a:lstStyle/>
        <a:p>
          <a:endParaRPr lang="en-GB"/>
        </a:p>
      </dgm:t>
    </dgm:pt>
    <dgm:pt modelId="{3429B7EA-C58A-457F-B3D5-446DD2D4C668}" type="sibTrans" cxnId="{3D279E43-85EE-47F6-8059-FCFBD05A6DC3}">
      <dgm:prSet/>
      <dgm:spPr/>
      <dgm:t>
        <a:bodyPr/>
        <a:lstStyle/>
        <a:p>
          <a:endParaRPr lang="en-GB"/>
        </a:p>
      </dgm:t>
    </dgm:pt>
    <dgm:pt modelId="{106462D5-AF8E-40C9-9D3C-ED33931AFA86}">
      <dgm:prSet phldrT="[Text]" custT="1"/>
      <dgm:spPr/>
      <dgm:t>
        <a:bodyPr/>
        <a:lstStyle/>
        <a:p>
          <a:r>
            <a:rPr lang="en-GB" sz="2800" dirty="0">
              <a:latin typeface="Montserrat" panose="00000500000000000000" pitchFamily="2" charset="0"/>
            </a:rPr>
            <a:t>Niche</a:t>
          </a:r>
        </a:p>
      </dgm:t>
    </dgm:pt>
    <dgm:pt modelId="{BCC3EE0F-770F-44D8-9CEB-C864B72C3F36}" type="parTrans" cxnId="{31285ED2-CDCC-44EE-A815-BC90187721B5}">
      <dgm:prSet/>
      <dgm:spPr/>
      <dgm:t>
        <a:bodyPr/>
        <a:lstStyle/>
        <a:p>
          <a:endParaRPr lang="en-GB"/>
        </a:p>
      </dgm:t>
    </dgm:pt>
    <dgm:pt modelId="{6097B6D2-2F70-43D5-ADAB-868AF455DA72}" type="sibTrans" cxnId="{31285ED2-CDCC-44EE-A815-BC90187721B5}">
      <dgm:prSet/>
      <dgm:spPr/>
      <dgm:t>
        <a:bodyPr/>
        <a:lstStyle/>
        <a:p>
          <a:endParaRPr lang="en-GB"/>
        </a:p>
      </dgm:t>
    </dgm:pt>
    <dgm:pt modelId="{984B5136-3F7B-4978-B79D-B9FA2EB96C4A}">
      <dgm:prSet phldrT="[Text]" custT="1"/>
      <dgm:spPr/>
      <dgm:t>
        <a:bodyPr/>
        <a:lstStyle/>
        <a:p>
          <a:r>
            <a:rPr lang="en-GB" sz="2800" dirty="0">
              <a:latin typeface="Montserrat" panose="00000500000000000000" pitchFamily="2" charset="0"/>
            </a:rPr>
            <a:t>Mass</a:t>
          </a:r>
        </a:p>
      </dgm:t>
    </dgm:pt>
    <dgm:pt modelId="{6F2FE38C-2FAE-47E3-84B8-4C866B6C78D6}" type="parTrans" cxnId="{D7A27DB1-BD66-400E-9318-05035DC863A9}">
      <dgm:prSet/>
      <dgm:spPr/>
      <dgm:t>
        <a:bodyPr/>
        <a:lstStyle/>
        <a:p>
          <a:endParaRPr lang="en-GB"/>
        </a:p>
      </dgm:t>
    </dgm:pt>
    <dgm:pt modelId="{294DBBF5-6BA3-4E67-AF7D-51EFB07D4D9D}" type="sibTrans" cxnId="{D7A27DB1-BD66-400E-9318-05035DC863A9}">
      <dgm:prSet/>
      <dgm:spPr/>
      <dgm:t>
        <a:bodyPr/>
        <a:lstStyle/>
        <a:p>
          <a:endParaRPr lang="en-GB"/>
        </a:p>
      </dgm:t>
    </dgm:pt>
    <dgm:pt modelId="{917476FC-2E30-49D7-A3DB-5E3434D5AFBB}">
      <dgm:prSet custT="1"/>
      <dgm:spPr/>
      <dgm:t>
        <a:bodyPr/>
        <a:lstStyle/>
        <a:p>
          <a:r>
            <a:rPr lang="en-GB" sz="2200" dirty="0">
              <a:latin typeface="Montserrat" panose="00000500000000000000" pitchFamily="2" charset="0"/>
            </a:rPr>
            <a:t>Business to Consumer</a:t>
          </a:r>
          <a:br>
            <a:rPr lang="en-GB" sz="2200" dirty="0">
              <a:latin typeface="Montserrat" panose="00000500000000000000" pitchFamily="2" charset="0"/>
            </a:rPr>
          </a:br>
          <a:r>
            <a:rPr lang="en-GB" sz="2200" dirty="0">
              <a:latin typeface="Montserrat" panose="00000500000000000000" pitchFamily="2" charset="0"/>
            </a:rPr>
            <a:t>(B2C)</a:t>
          </a:r>
        </a:p>
      </dgm:t>
    </dgm:pt>
    <dgm:pt modelId="{F99B7896-20B7-4F1D-B3B3-3A05B5DCB7CB}" type="parTrans" cxnId="{48A1983D-0D68-4B74-9C88-95484F45A218}">
      <dgm:prSet/>
      <dgm:spPr/>
      <dgm:t>
        <a:bodyPr/>
        <a:lstStyle/>
        <a:p>
          <a:endParaRPr lang="en-GB"/>
        </a:p>
      </dgm:t>
    </dgm:pt>
    <dgm:pt modelId="{86687413-A184-4ECD-921F-422BB854F93B}" type="sibTrans" cxnId="{48A1983D-0D68-4B74-9C88-95484F45A218}">
      <dgm:prSet/>
      <dgm:spPr/>
      <dgm:t>
        <a:bodyPr/>
        <a:lstStyle/>
        <a:p>
          <a:endParaRPr lang="en-GB"/>
        </a:p>
      </dgm:t>
    </dgm:pt>
    <dgm:pt modelId="{B2741913-FF79-4C78-9D98-E41358530767}" type="pres">
      <dgm:prSet presAssocID="{1659B374-58D6-4356-A214-A4687D00C0FF}" presName="diagram" presStyleCnt="0">
        <dgm:presLayoutVars>
          <dgm:dir/>
          <dgm:resizeHandles val="exact"/>
        </dgm:presLayoutVars>
      </dgm:prSet>
      <dgm:spPr/>
    </dgm:pt>
    <dgm:pt modelId="{B1623199-913B-447F-AC93-1C052DAFE889}" type="pres">
      <dgm:prSet presAssocID="{F868F22A-3C0B-4CC4-AC8B-D65DAC0E24CA}" presName="node" presStyleLbl="node1" presStyleIdx="0" presStyleCnt="4">
        <dgm:presLayoutVars>
          <dgm:bulletEnabled val="1"/>
        </dgm:presLayoutVars>
      </dgm:prSet>
      <dgm:spPr/>
    </dgm:pt>
    <dgm:pt modelId="{DD64B864-1FCC-4613-B21A-2817B7A39C21}" type="pres">
      <dgm:prSet presAssocID="{3429B7EA-C58A-457F-B3D5-446DD2D4C668}" presName="sibTrans" presStyleCnt="0"/>
      <dgm:spPr/>
    </dgm:pt>
    <dgm:pt modelId="{A7FE1246-2237-4B5B-B282-74F58D3CDD60}" type="pres">
      <dgm:prSet presAssocID="{917476FC-2E30-49D7-A3DB-5E3434D5AFBB}" presName="node" presStyleLbl="node1" presStyleIdx="1" presStyleCnt="4">
        <dgm:presLayoutVars>
          <dgm:bulletEnabled val="1"/>
        </dgm:presLayoutVars>
      </dgm:prSet>
      <dgm:spPr/>
    </dgm:pt>
    <dgm:pt modelId="{384F74D9-6757-40A1-A6A9-3F149F95BC4E}" type="pres">
      <dgm:prSet presAssocID="{86687413-A184-4ECD-921F-422BB854F93B}" presName="sibTrans" presStyleCnt="0"/>
      <dgm:spPr/>
    </dgm:pt>
    <dgm:pt modelId="{7F89389F-7FF4-4FF4-A0FE-E15A54F0A025}" type="pres">
      <dgm:prSet presAssocID="{106462D5-AF8E-40C9-9D3C-ED33931AFA86}" presName="node" presStyleLbl="node1" presStyleIdx="2" presStyleCnt="4">
        <dgm:presLayoutVars>
          <dgm:bulletEnabled val="1"/>
        </dgm:presLayoutVars>
      </dgm:prSet>
      <dgm:spPr/>
    </dgm:pt>
    <dgm:pt modelId="{1456586C-A543-4B47-A3D2-87B97CA31109}" type="pres">
      <dgm:prSet presAssocID="{6097B6D2-2F70-43D5-ADAB-868AF455DA72}" presName="sibTrans" presStyleCnt="0"/>
      <dgm:spPr/>
    </dgm:pt>
    <dgm:pt modelId="{40A55DDA-4DD2-4DF0-8F07-24F800A83ABD}" type="pres">
      <dgm:prSet presAssocID="{984B5136-3F7B-4978-B79D-B9FA2EB96C4A}" presName="node" presStyleLbl="node1" presStyleIdx="3" presStyleCnt="4">
        <dgm:presLayoutVars>
          <dgm:bulletEnabled val="1"/>
        </dgm:presLayoutVars>
      </dgm:prSet>
      <dgm:spPr/>
    </dgm:pt>
  </dgm:ptLst>
  <dgm:cxnLst>
    <dgm:cxn modelId="{587C5F0A-D329-4C42-B2D4-BECD8FD9DE29}" type="presOf" srcId="{984B5136-3F7B-4978-B79D-B9FA2EB96C4A}" destId="{40A55DDA-4DD2-4DF0-8F07-24F800A83ABD}" srcOrd="0" destOrd="0" presId="urn:microsoft.com/office/officeart/2005/8/layout/default"/>
    <dgm:cxn modelId="{48A1983D-0D68-4B74-9C88-95484F45A218}" srcId="{1659B374-58D6-4356-A214-A4687D00C0FF}" destId="{917476FC-2E30-49D7-A3DB-5E3434D5AFBB}" srcOrd="1" destOrd="0" parTransId="{F99B7896-20B7-4F1D-B3B3-3A05B5DCB7CB}" sibTransId="{86687413-A184-4ECD-921F-422BB854F93B}"/>
    <dgm:cxn modelId="{3D279E43-85EE-47F6-8059-FCFBD05A6DC3}" srcId="{1659B374-58D6-4356-A214-A4687D00C0FF}" destId="{F868F22A-3C0B-4CC4-AC8B-D65DAC0E24CA}" srcOrd="0" destOrd="0" parTransId="{82EE19B0-6E3B-44E9-ACA1-DC34AD7BBE2A}" sibTransId="{3429B7EA-C58A-457F-B3D5-446DD2D4C668}"/>
    <dgm:cxn modelId="{EA7D3995-8678-4A7E-8DB9-1B231FB183CB}" type="presOf" srcId="{917476FC-2E30-49D7-A3DB-5E3434D5AFBB}" destId="{A7FE1246-2237-4B5B-B282-74F58D3CDD60}" srcOrd="0" destOrd="0" presId="urn:microsoft.com/office/officeart/2005/8/layout/default"/>
    <dgm:cxn modelId="{04EE3AAD-8B27-4366-A7B9-8AF4FBEA7A27}" type="presOf" srcId="{1659B374-58D6-4356-A214-A4687D00C0FF}" destId="{B2741913-FF79-4C78-9D98-E41358530767}" srcOrd="0" destOrd="0" presId="urn:microsoft.com/office/officeart/2005/8/layout/default"/>
    <dgm:cxn modelId="{D7A27DB1-BD66-400E-9318-05035DC863A9}" srcId="{1659B374-58D6-4356-A214-A4687D00C0FF}" destId="{984B5136-3F7B-4978-B79D-B9FA2EB96C4A}" srcOrd="3" destOrd="0" parTransId="{6F2FE38C-2FAE-47E3-84B8-4C866B6C78D6}" sibTransId="{294DBBF5-6BA3-4E67-AF7D-51EFB07D4D9D}"/>
    <dgm:cxn modelId="{D7A722BD-01A9-4C44-A64F-B66F8B01998A}" type="presOf" srcId="{106462D5-AF8E-40C9-9D3C-ED33931AFA86}" destId="{7F89389F-7FF4-4FF4-A0FE-E15A54F0A025}" srcOrd="0" destOrd="0" presId="urn:microsoft.com/office/officeart/2005/8/layout/default"/>
    <dgm:cxn modelId="{DFD164C2-C27B-42DE-84A7-4C5396A633BE}" type="presOf" srcId="{F868F22A-3C0B-4CC4-AC8B-D65DAC0E24CA}" destId="{B1623199-913B-447F-AC93-1C052DAFE889}" srcOrd="0" destOrd="0" presId="urn:microsoft.com/office/officeart/2005/8/layout/default"/>
    <dgm:cxn modelId="{31285ED2-CDCC-44EE-A815-BC90187721B5}" srcId="{1659B374-58D6-4356-A214-A4687D00C0FF}" destId="{106462D5-AF8E-40C9-9D3C-ED33931AFA86}" srcOrd="2" destOrd="0" parTransId="{BCC3EE0F-770F-44D8-9CEB-C864B72C3F36}" sibTransId="{6097B6D2-2F70-43D5-ADAB-868AF455DA72}"/>
    <dgm:cxn modelId="{B487D4A1-A017-4B1F-8A71-D64E706BD50F}" type="presParOf" srcId="{B2741913-FF79-4C78-9D98-E41358530767}" destId="{B1623199-913B-447F-AC93-1C052DAFE889}" srcOrd="0" destOrd="0" presId="urn:microsoft.com/office/officeart/2005/8/layout/default"/>
    <dgm:cxn modelId="{C4370025-957C-4417-BCFE-1EF3C443F691}" type="presParOf" srcId="{B2741913-FF79-4C78-9D98-E41358530767}" destId="{DD64B864-1FCC-4613-B21A-2817B7A39C21}" srcOrd="1" destOrd="0" presId="urn:microsoft.com/office/officeart/2005/8/layout/default"/>
    <dgm:cxn modelId="{01C63C19-C5D4-41C6-BF48-50D58723AE3B}" type="presParOf" srcId="{B2741913-FF79-4C78-9D98-E41358530767}" destId="{A7FE1246-2237-4B5B-B282-74F58D3CDD60}" srcOrd="2" destOrd="0" presId="urn:microsoft.com/office/officeart/2005/8/layout/default"/>
    <dgm:cxn modelId="{F88D6786-A1EA-4EB7-96B2-B26A42722980}" type="presParOf" srcId="{B2741913-FF79-4C78-9D98-E41358530767}" destId="{384F74D9-6757-40A1-A6A9-3F149F95BC4E}" srcOrd="3" destOrd="0" presId="urn:microsoft.com/office/officeart/2005/8/layout/default"/>
    <dgm:cxn modelId="{40AB44F0-843A-46DD-8906-DCA8AA40336C}" type="presParOf" srcId="{B2741913-FF79-4C78-9D98-E41358530767}" destId="{7F89389F-7FF4-4FF4-A0FE-E15A54F0A025}" srcOrd="4" destOrd="0" presId="urn:microsoft.com/office/officeart/2005/8/layout/default"/>
    <dgm:cxn modelId="{89166FA7-D1EF-4C02-9372-E073E640E96D}" type="presParOf" srcId="{B2741913-FF79-4C78-9D98-E41358530767}" destId="{1456586C-A543-4B47-A3D2-87B97CA31109}" srcOrd="5" destOrd="0" presId="urn:microsoft.com/office/officeart/2005/8/layout/default"/>
    <dgm:cxn modelId="{1D6FD1B5-6BE9-4AF3-9FF9-B71A4689BD92}" type="presParOf" srcId="{B2741913-FF79-4C78-9D98-E41358530767}" destId="{40A55DDA-4DD2-4DF0-8F07-24F800A83ABD}"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28B6F52-32BD-49CC-B9C2-B2F8BDF3C933}"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en-GB"/>
        </a:p>
      </dgm:t>
    </dgm:pt>
    <dgm:pt modelId="{75EC2687-426D-48BF-B529-88ABCDE54B77}">
      <dgm:prSet phldrT="[Text]" custT="1"/>
      <dgm:spPr/>
      <dgm:t>
        <a:bodyPr/>
        <a:lstStyle/>
        <a:p>
          <a:r>
            <a:rPr lang="en-GB" sz="2600" dirty="0">
              <a:latin typeface="Montserrat" panose="00000500000000000000" pitchFamily="2" charset="0"/>
            </a:rPr>
            <a:t>Price</a:t>
          </a:r>
          <a:endParaRPr lang="en-GB" sz="2600" dirty="0"/>
        </a:p>
      </dgm:t>
    </dgm:pt>
    <dgm:pt modelId="{7C945B78-A041-47B1-B89F-07768A0712E2}" type="parTrans" cxnId="{EF99DFCE-A430-4496-9284-3DCBF3515E7D}">
      <dgm:prSet/>
      <dgm:spPr/>
      <dgm:t>
        <a:bodyPr/>
        <a:lstStyle/>
        <a:p>
          <a:endParaRPr lang="en-GB"/>
        </a:p>
      </dgm:t>
    </dgm:pt>
    <dgm:pt modelId="{1795CD8E-033B-4342-B80A-ACBE30372DF1}" type="sibTrans" cxnId="{EF99DFCE-A430-4496-9284-3DCBF3515E7D}">
      <dgm:prSet/>
      <dgm:spPr/>
      <dgm:t>
        <a:bodyPr/>
        <a:lstStyle/>
        <a:p>
          <a:endParaRPr lang="en-GB"/>
        </a:p>
      </dgm:t>
    </dgm:pt>
    <dgm:pt modelId="{5178FA90-4EC2-4A11-881F-E460D6BC64DB}">
      <dgm:prSet custT="1"/>
      <dgm:spPr/>
      <dgm:t>
        <a:bodyPr/>
        <a:lstStyle/>
        <a:p>
          <a:r>
            <a:rPr lang="en-GB" sz="2000" dirty="0">
              <a:latin typeface="Montserrat" panose="00000500000000000000" pitchFamily="2" charset="0"/>
            </a:rPr>
            <a:t>Demographics</a:t>
          </a:r>
        </a:p>
      </dgm:t>
    </dgm:pt>
    <dgm:pt modelId="{81273BA0-EE00-4712-BDF4-7169CBA8B4B9}" type="parTrans" cxnId="{BBB67AB3-F0CE-471A-AF26-E203E8EAF908}">
      <dgm:prSet/>
      <dgm:spPr/>
      <dgm:t>
        <a:bodyPr/>
        <a:lstStyle/>
        <a:p>
          <a:endParaRPr lang="en-GB"/>
        </a:p>
      </dgm:t>
    </dgm:pt>
    <dgm:pt modelId="{F348ECC1-ABF2-49D3-ADAC-203555D508CC}" type="sibTrans" cxnId="{BBB67AB3-F0CE-471A-AF26-E203E8EAF908}">
      <dgm:prSet/>
      <dgm:spPr/>
      <dgm:t>
        <a:bodyPr/>
        <a:lstStyle/>
        <a:p>
          <a:endParaRPr lang="en-GB"/>
        </a:p>
      </dgm:t>
    </dgm:pt>
    <dgm:pt modelId="{DB2D05C5-1962-4DC1-92D3-A7E6E41EEE9C}">
      <dgm:prSet custT="1"/>
      <dgm:spPr/>
      <dgm:t>
        <a:bodyPr/>
        <a:lstStyle/>
        <a:p>
          <a:r>
            <a:rPr lang="en-GB" sz="2400" dirty="0">
              <a:latin typeface="Montserrat" panose="00000500000000000000" pitchFamily="2" charset="0"/>
            </a:rPr>
            <a:t>Quality</a:t>
          </a:r>
        </a:p>
      </dgm:t>
    </dgm:pt>
    <dgm:pt modelId="{66EC5EF8-D8A3-43E1-A309-F9FE21CE1573}" type="parTrans" cxnId="{76585EAB-52C9-4282-A7E0-ED7B09DAB4B2}">
      <dgm:prSet/>
      <dgm:spPr/>
      <dgm:t>
        <a:bodyPr/>
        <a:lstStyle/>
        <a:p>
          <a:endParaRPr lang="en-GB"/>
        </a:p>
      </dgm:t>
    </dgm:pt>
    <dgm:pt modelId="{A909216F-C68C-4C39-8CFA-01F641B0CE5A}" type="sibTrans" cxnId="{76585EAB-52C9-4282-A7E0-ED7B09DAB4B2}">
      <dgm:prSet/>
      <dgm:spPr/>
      <dgm:t>
        <a:bodyPr/>
        <a:lstStyle/>
        <a:p>
          <a:endParaRPr lang="en-GB"/>
        </a:p>
      </dgm:t>
    </dgm:pt>
    <dgm:pt modelId="{FFE368F9-FB1E-47D3-9010-335F7D6D4B57}" type="pres">
      <dgm:prSet presAssocID="{528B6F52-32BD-49CC-B9C2-B2F8BDF3C933}" presName="Name0" presStyleCnt="0">
        <dgm:presLayoutVars>
          <dgm:dir/>
          <dgm:animLvl val="lvl"/>
          <dgm:resizeHandles val="exact"/>
        </dgm:presLayoutVars>
      </dgm:prSet>
      <dgm:spPr/>
    </dgm:pt>
    <dgm:pt modelId="{ADAA7F68-821C-4C82-AC3C-C2CE928AEBBB}" type="pres">
      <dgm:prSet presAssocID="{75EC2687-426D-48BF-B529-88ABCDE54B77}" presName="parTxOnly" presStyleLbl="node1" presStyleIdx="0" presStyleCnt="3">
        <dgm:presLayoutVars>
          <dgm:chMax val="0"/>
          <dgm:chPref val="0"/>
          <dgm:bulletEnabled val="1"/>
        </dgm:presLayoutVars>
      </dgm:prSet>
      <dgm:spPr/>
    </dgm:pt>
    <dgm:pt modelId="{751D620C-7D46-47CE-9AF3-BC1180586AA3}" type="pres">
      <dgm:prSet presAssocID="{1795CD8E-033B-4342-B80A-ACBE30372DF1}" presName="parTxOnlySpace" presStyleCnt="0"/>
      <dgm:spPr/>
    </dgm:pt>
    <dgm:pt modelId="{B60225FB-CEED-473C-AFC9-6A408DA7584E}" type="pres">
      <dgm:prSet presAssocID="{5178FA90-4EC2-4A11-881F-E460D6BC64DB}" presName="parTxOnly" presStyleLbl="node1" presStyleIdx="1" presStyleCnt="3">
        <dgm:presLayoutVars>
          <dgm:chMax val="0"/>
          <dgm:chPref val="0"/>
          <dgm:bulletEnabled val="1"/>
        </dgm:presLayoutVars>
      </dgm:prSet>
      <dgm:spPr/>
    </dgm:pt>
    <dgm:pt modelId="{68F57457-60D4-4E8B-8277-974E5DE2463C}" type="pres">
      <dgm:prSet presAssocID="{F348ECC1-ABF2-49D3-ADAC-203555D508CC}" presName="parTxOnlySpace" presStyleCnt="0"/>
      <dgm:spPr/>
    </dgm:pt>
    <dgm:pt modelId="{352655B1-924D-4D06-B4DB-EE4CA925BF73}" type="pres">
      <dgm:prSet presAssocID="{DB2D05C5-1962-4DC1-92D3-A7E6E41EEE9C}" presName="parTxOnly" presStyleLbl="node1" presStyleIdx="2" presStyleCnt="3">
        <dgm:presLayoutVars>
          <dgm:chMax val="0"/>
          <dgm:chPref val="0"/>
          <dgm:bulletEnabled val="1"/>
        </dgm:presLayoutVars>
      </dgm:prSet>
      <dgm:spPr/>
    </dgm:pt>
  </dgm:ptLst>
  <dgm:cxnLst>
    <dgm:cxn modelId="{76585EAB-52C9-4282-A7E0-ED7B09DAB4B2}" srcId="{528B6F52-32BD-49CC-B9C2-B2F8BDF3C933}" destId="{DB2D05C5-1962-4DC1-92D3-A7E6E41EEE9C}" srcOrd="2" destOrd="0" parTransId="{66EC5EF8-D8A3-43E1-A309-F9FE21CE1573}" sibTransId="{A909216F-C68C-4C39-8CFA-01F641B0CE5A}"/>
    <dgm:cxn modelId="{BBB67AB3-F0CE-471A-AF26-E203E8EAF908}" srcId="{528B6F52-32BD-49CC-B9C2-B2F8BDF3C933}" destId="{5178FA90-4EC2-4A11-881F-E460D6BC64DB}" srcOrd="1" destOrd="0" parTransId="{81273BA0-EE00-4712-BDF4-7169CBA8B4B9}" sibTransId="{F348ECC1-ABF2-49D3-ADAC-203555D508CC}"/>
    <dgm:cxn modelId="{501079B9-7522-495B-A897-60C92308060E}" type="presOf" srcId="{528B6F52-32BD-49CC-B9C2-B2F8BDF3C933}" destId="{FFE368F9-FB1E-47D3-9010-335F7D6D4B57}" srcOrd="0" destOrd="0" presId="urn:microsoft.com/office/officeart/2005/8/layout/chevron1"/>
    <dgm:cxn modelId="{9B647FC4-4D3B-4F56-B1D1-5405CB0EC488}" type="presOf" srcId="{DB2D05C5-1962-4DC1-92D3-A7E6E41EEE9C}" destId="{352655B1-924D-4D06-B4DB-EE4CA925BF73}" srcOrd="0" destOrd="0" presId="urn:microsoft.com/office/officeart/2005/8/layout/chevron1"/>
    <dgm:cxn modelId="{EF99DFCE-A430-4496-9284-3DCBF3515E7D}" srcId="{528B6F52-32BD-49CC-B9C2-B2F8BDF3C933}" destId="{75EC2687-426D-48BF-B529-88ABCDE54B77}" srcOrd="0" destOrd="0" parTransId="{7C945B78-A041-47B1-B89F-07768A0712E2}" sibTransId="{1795CD8E-033B-4342-B80A-ACBE30372DF1}"/>
    <dgm:cxn modelId="{35655BDC-89BB-4942-B554-7AEBF1C95DDC}" type="presOf" srcId="{75EC2687-426D-48BF-B529-88ABCDE54B77}" destId="{ADAA7F68-821C-4C82-AC3C-C2CE928AEBBB}" srcOrd="0" destOrd="0" presId="urn:microsoft.com/office/officeart/2005/8/layout/chevron1"/>
    <dgm:cxn modelId="{C09B31DE-6B99-4C1E-BC8A-7460D3045F9A}" type="presOf" srcId="{5178FA90-4EC2-4A11-881F-E460D6BC64DB}" destId="{B60225FB-CEED-473C-AFC9-6A408DA7584E}" srcOrd="0" destOrd="0" presId="urn:microsoft.com/office/officeart/2005/8/layout/chevron1"/>
    <dgm:cxn modelId="{EBB2C2FB-6168-44A9-945D-B31B08ED7461}" type="presParOf" srcId="{FFE368F9-FB1E-47D3-9010-335F7D6D4B57}" destId="{ADAA7F68-821C-4C82-AC3C-C2CE928AEBBB}" srcOrd="0" destOrd="0" presId="urn:microsoft.com/office/officeart/2005/8/layout/chevron1"/>
    <dgm:cxn modelId="{440AD4A2-916C-4219-9A3B-176496FCA6AF}" type="presParOf" srcId="{FFE368F9-FB1E-47D3-9010-335F7D6D4B57}" destId="{751D620C-7D46-47CE-9AF3-BC1180586AA3}" srcOrd="1" destOrd="0" presId="urn:microsoft.com/office/officeart/2005/8/layout/chevron1"/>
    <dgm:cxn modelId="{5DEB53E3-1381-4439-B82F-CADC7F2C35FA}" type="presParOf" srcId="{FFE368F9-FB1E-47D3-9010-335F7D6D4B57}" destId="{B60225FB-CEED-473C-AFC9-6A408DA7584E}" srcOrd="2" destOrd="0" presId="urn:microsoft.com/office/officeart/2005/8/layout/chevron1"/>
    <dgm:cxn modelId="{5490728C-F354-4711-B8A7-C04F2BAD5EC3}" type="presParOf" srcId="{FFE368F9-FB1E-47D3-9010-335F7D6D4B57}" destId="{68F57457-60D4-4E8B-8277-974E5DE2463C}" srcOrd="3" destOrd="0" presId="urn:microsoft.com/office/officeart/2005/8/layout/chevron1"/>
    <dgm:cxn modelId="{AAE1C0E8-27ED-4CF6-BF1B-92D0384316FA}" type="presParOf" srcId="{FFE368F9-FB1E-47D3-9010-335F7D6D4B57}" destId="{352655B1-924D-4D06-B4DB-EE4CA925BF73}" srcOrd="4"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28B6F52-32BD-49CC-B9C2-B2F8BDF3C933}"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en-GB"/>
        </a:p>
      </dgm:t>
    </dgm:pt>
    <dgm:pt modelId="{75EC2687-426D-48BF-B529-88ABCDE54B77}">
      <dgm:prSet phldrT="[Text]" custT="1"/>
      <dgm:spPr/>
      <dgm:t>
        <a:bodyPr/>
        <a:lstStyle/>
        <a:p>
          <a:r>
            <a:rPr lang="en-GB" sz="2200" dirty="0">
              <a:latin typeface="Montserrat" panose="00000500000000000000" pitchFamily="2" charset="0"/>
            </a:rPr>
            <a:t>Geographic area</a:t>
          </a:r>
          <a:endParaRPr lang="en-GB" sz="2200" dirty="0"/>
        </a:p>
      </dgm:t>
    </dgm:pt>
    <dgm:pt modelId="{7C945B78-A041-47B1-B89F-07768A0712E2}" type="parTrans" cxnId="{EF99DFCE-A430-4496-9284-3DCBF3515E7D}">
      <dgm:prSet/>
      <dgm:spPr/>
      <dgm:t>
        <a:bodyPr/>
        <a:lstStyle/>
        <a:p>
          <a:endParaRPr lang="en-GB"/>
        </a:p>
      </dgm:t>
    </dgm:pt>
    <dgm:pt modelId="{1795CD8E-033B-4342-B80A-ACBE30372DF1}" type="sibTrans" cxnId="{EF99DFCE-A430-4496-9284-3DCBF3515E7D}">
      <dgm:prSet/>
      <dgm:spPr/>
      <dgm:t>
        <a:bodyPr/>
        <a:lstStyle/>
        <a:p>
          <a:endParaRPr lang="en-GB"/>
        </a:p>
      </dgm:t>
    </dgm:pt>
    <dgm:pt modelId="{5178FA90-4EC2-4A11-881F-E460D6BC64DB}">
      <dgm:prSet custT="1"/>
      <dgm:spPr/>
      <dgm:t>
        <a:bodyPr/>
        <a:lstStyle/>
        <a:p>
          <a:r>
            <a:rPr lang="en-GB" sz="2700" dirty="0">
              <a:latin typeface="Montserrat" panose="00000500000000000000" pitchFamily="2" charset="0"/>
            </a:rPr>
            <a:t>Lifestyle</a:t>
          </a:r>
        </a:p>
      </dgm:t>
    </dgm:pt>
    <dgm:pt modelId="{81273BA0-EE00-4712-BDF4-7169CBA8B4B9}" type="parTrans" cxnId="{BBB67AB3-F0CE-471A-AF26-E203E8EAF908}">
      <dgm:prSet/>
      <dgm:spPr/>
      <dgm:t>
        <a:bodyPr/>
        <a:lstStyle/>
        <a:p>
          <a:endParaRPr lang="en-GB"/>
        </a:p>
      </dgm:t>
    </dgm:pt>
    <dgm:pt modelId="{F348ECC1-ABF2-49D3-ADAC-203555D508CC}" type="sibTrans" cxnId="{BBB67AB3-F0CE-471A-AF26-E203E8EAF908}">
      <dgm:prSet/>
      <dgm:spPr/>
      <dgm:t>
        <a:bodyPr/>
        <a:lstStyle/>
        <a:p>
          <a:endParaRPr lang="en-GB"/>
        </a:p>
      </dgm:t>
    </dgm:pt>
    <dgm:pt modelId="{DB2D05C5-1962-4DC1-92D3-A7E6E41EEE9C}">
      <dgm:prSet custT="1"/>
      <dgm:spPr/>
      <dgm:t>
        <a:bodyPr/>
        <a:lstStyle/>
        <a:p>
          <a:r>
            <a:rPr lang="en-GB" sz="2400" dirty="0">
              <a:latin typeface="Montserrat" panose="00000500000000000000" pitchFamily="2" charset="0"/>
            </a:rPr>
            <a:t>Behaviour</a:t>
          </a:r>
        </a:p>
      </dgm:t>
    </dgm:pt>
    <dgm:pt modelId="{66EC5EF8-D8A3-43E1-A309-F9FE21CE1573}" type="parTrans" cxnId="{76585EAB-52C9-4282-A7E0-ED7B09DAB4B2}">
      <dgm:prSet/>
      <dgm:spPr/>
      <dgm:t>
        <a:bodyPr/>
        <a:lstStyle/>
        <a:p>
          <a:endParaRPr lang="en-GB"/>
        </a:p>
      </dgm:t>
    </dgm:pt>
    <dgm:pt modelId="{A909216F-C68C-4C39-8CFA-01F641B0CE5A}" type="sibTrans" cxnId="{76585EAB-52C9-4282-A7E0-ED7B09DAB4B2}">
      <dgm:prSet/>
      <dgm:spPr/>
      <dgm:t>
        <a:bodyPr/>
        <a:lstStyle/>
        <a:p>
          <a:endParaRPr lang="en-GB"/>
        </a:p>
      </dgm:t>
    </dgm:pt>
    <dgm:pt modelId="{FFE368F9-FB1E-47D3-9010-335F7D6D4B57}" type="pres">
      <dgm:prSet presAssocID="{528B6F52-32BD-49CC-B9C2-B2F8BDF3C933}" presName="Name0" presStyleCnt="0">
        <dgm:presLayoutVars>
          <dgm:dir/>
          <dgm:animLvl val="lvl"/>
          <dgm:resizeHandles val="exact"/>
        </dgm:presLayoutVars>
      </dgm:prSet>
      <dgm:spPr/>
    </dgm:pt>
    <dgm:pt modelId="{ADAA7F68-821C-4C82-AC3C-C2CE928AEBBB}" type="pres">
      <dgm:prSet presAssocID="{75EC2687-426D-48BF-B529-88ABCDE54B77}" presName="parTxOnly" presStyleLbl="node1" presStyleIdx="0" presStyleCnt="3">
        <dgm:presLayoutVars>
          <dgm:chMax val="0"/>
          <dgm:chPref val="0"/>
          <dgm:bulletEnabled val="1"/>
        </dgm:presLayoutVars>
      </dgm:prSet>
      <dgm:spPr/>
    </dgm:pt>
    <dgm:pt modelId="{751D620C-7D46-47CE-9AF3-BC1180586AA3}" type="pres">
      <dgm:prSet presAssocID="{1795CD8E-033B-4342-B80A-ACBE30372DF1}" presName="parTxOnlySpace" presStyleCnt="0"/>
      <dgm:spPr/>
    </dgm:pt>
    <dgm:pt modelId="{B60225FB-CEED-473C-AFC9-6A408DA7584E}" type="pres">
      <dgm:prSet presAssocID="{5178FA90-4EC2-4A11-881F-E460D6BC64DB}" presName="parTxOnly" presStyleLbl="node1" presStyleIdx="1" presStyleCnt="3">
        <dgm:presLayoutVars>
          <dgm:chMax val="0"/>
          <dgm:chPref val="0"/>
          <dgm:bulletEnabled val="1"/>
        </dgm:presLayoutVars>
      </dgm:prSet>
      <dgm:spPr/>
    </dgm:pt>
    <dgm:pt modelId="{68F57457-60D4-4E8B-8277-974E5DE2463C}" type="pres">
      <dgm:prSet presAssocID="{F348ECC1-ABF2-49D3-ADAC-203555D508CC}" presName="parTxOnlySpace" presStyleCnt="0"/>
      <dgm:spPr/>
    </dgm:pt>
    <dgm:pt modelId="{352655B1-924D-4D06-B4DB-EE4CA925BF73}" type="pres">
      <dgm:prSet presAssocID="{DB2D05C5-1962-4DC1-92D3-A7E6E41EEE9C}" presName="parTxOnly" presStyleLbl="node1" presStyleIdx="2" presStyleCnt="3">
        <dgm:presLayoutVars>
          <dgm:chMax val="0"/>
          <dgm:chPref val="0"/>
          <dgm:bulletEnabled val="1"/>
        </dgm:presLayoutVars>
      </dgm:prSet>
      <dgm:spPr/>
    </dgm:pt>
  </dgm:ptLst>
  <dgm:cxnLst>
    <dgm:cxn modelId="{76585EAB-52C9-4282-A7E0-ED7B09DAB4B2}" srcId="{528B6F52-32BD-49CC-B9C2-B2F8BDF3C933}" destId="{DB2D05C5-1962-4DC1-92D3-A7E6E41EEE9C}" srcOrd="2" destOrd="0" parTransId="{66EC5EF8-D8A3-43E1-A309-F9FE21CE1573}" sibTransId="{A909216F-C68C-4C39-8CFA-01F641B0CE5A}"/>
    <dgm:cxn modelId="{BBB67AB3-F0CE-471A-AF26-E203E8EAF908}" srcId="{528B6F52-32BD-49CC-B9C2-B2F8BDF3C933}" destId="{5178FA90-4EC2-4A11-881F-E460D6BC64DB}" srcOrd="1" destOrd="0" parTransId="{81273BA0-EE00-4712-BDF4-7169CBA8B4B9}" sibTransId="{F348ECC1-ABF2-49D3-ADAC-203555D508CC}"/>
    <dgm:cxn modelId="{501079B9-7522-495B-A897-60C92308060E}" type="presOf" srcId="{528B6F52-32BD-49CC-B9C2-B2F8BDF3C933}" destId="{FFE368F9-FB1E-47D3-9010-335F7D6D4B57}" srcOrd="0" destOrd="0" presId="urn:microsoft.com/office/officeart/2005/8/layout/chevron1"/>
    <dgm:cxn modelId="{9B647FC4-4D3B-4F56-B1D1-5405CB0EC488}" type="presOf" srcId="{DB2D05C5-1962-4DC1-92D3-A7E6E41EEE9C}" destId="{352655B1-924D-4D06-B4DB-EE4CA925BF73}" srcOrd="0" destOrd="0" presId="urn:microsoft.com/office/officeart/2005/8/layout/chevron1"/>
    <dgm:cxn modelId="{EF99DFCE-A430-4496-9284-3DCBF3515E7D}" srcId="{528B6F52-32BD-49CC-B9C2-B2F8BDF3C933}" destId="{75EC2687-426D-48BF-B529-88ABCDE54B77}" srcOrd="0" destOrd="0" parTransId="{7C945B78-A041-47B1-B89F-07768A0712E2}" sibTransId="{1795CD8E-033B-4342-B80A-ACBE30372DF1}"/>
    <dgm:cxn modelId="{35655BDC-89BB-4942-B554-7AEBF1C95DDC}" type="presOf" srcId="{75EC2687-426D-48BF-B529-88ABCDE54B77}" destId="{ADAA7F68-821C-4C82-AC3C-C2CE928AEBBB}" srcOrd="0" destOrd="0" presId="urn:microsoft.com/office/officeart/2005/8/layout/chevron1"/>
    <dgm:cxn modelId="{C09B31DE-6B99-4C1E-BC8A-7460D3045F9A}" type="presOf" srcId="{5178FA90-4EC2-4A11-881F-E460D6BC64DB}" destId="{B60225FB-CEED-473C-AFC9-6A408DA7584E}" srcOrd="0" destOrd="0" presId="urn:microsoft.com/office/officeart/2005/8/layout/chevron1"/>
    <dgm:cxn modelId="{EBB2C2FB-6168-44A9-945D-B31B08ED7461}" type="presParOf" srcId="{FFE368F9-FB1E-47D3-9010-335F7D6D4B57}" destId="{ADAA7F68-821C-4C82-AC3C-C2CE928AEBBB}" srcOrd="0" destOrd="0" presId="urn:microsoft.com/office/officeart/2005/8/layout/chevron1"/>
    <dgm:cxn modelId="{440AD4A2-916C-4219-9A3B-176496FCA6AF}" type="presParOf" srcId="{FFE368F9-FB1E-47D3-9010-335F7D6D4B57}" destId="{751D620C-7D46-47CE-9AF3-BC1180586AA3}" srcOrd="1" destOrd="0" presId="urn:microsoft.com/office/officeart/2005/8/layout/chevron1"/>
    <dgm:cxn modelId="{5DEB53E3-1381-4439-B82F-CADC7F2C35FA}" type="presParOf" srcId="{FFE368F9-FB1E-47D3-9010-335F7D6D4B57}" destId="{B60225FB-CEED-473C-AFC9-6A408DA7584E}" srcOrd="2" destOrd="0" presId="urn:microsoft.com/office/officeart/2005/8/layout/chevron1"/>
    <dgm:cxn modelId="{5490728C-F354-4711-B8A7-C04F2BAD5EC3}" type="presParOf" srcId="{FFE368F9-FB1E-47D3-9010-335F7D6D4B57}" destId="{68F57457-60D4-4E8B-8277-974E5DE2463C}" srcOrd="3" destOrd="0" presId="urn:microsoft.com/office/officeart/2005/8/layout/chevron1"/>
    <dgm:cxn modelId="{AAE1C0E8-27ED-4CF6-BF1B-92D0384316FA}" type="presParOf" srcId="{FFE368F9-FB1E-47D3-9010-335F7D6D4B57}" destId="{352655B1-924D-4D06-B4DB-EE4CA925BF73}" srcOrd="4" destOrd="0" presId="urn:microsoft.com/office/officeart/2005/8/layout/chevron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623199-913B-447F-AC93-1C052DAFE889}">
      <dsp:nvSpPr>
        <dsp:cNvPr id="0" name=""/>
        <dsp:cNvSpPr/>
      </dsp:nvSpPr>
      <dsp:spPr>
        <a:xfrm>
          <a:off x="1099217" y="1835"/>
          <a:ext cx="2759263" cy="1655558"/>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GB" sz="2200" kern="1200" dirty="0">
              <a:latin typeface="Montserrat" panose="00000500000000000000" pitchFamily="2" charset="0"/>
            </a:rPr>
            <a:t>Business to Business</a:t>
          </a:r>
          <a:br>
            <a:rPr lang="en-GB" sz="2200" kern="1200" dirty="0">
              <a:latin typeface="Montserrat" panose="00000500000000000000" pitchFamily="2" charset="0"/>
            </a:rPr>
          </a:br>
          <a:r>
            <a:rPr lang="en-GB" sz="2200" kern="1200" dirty="0">
              <a:latin typeface="Montserrat" panose="00000500000000000000" pitchFamily="2" charset="0"/>
            </a:rPr>
            <a:t>(B2B)</a:t>
          </a:r>
        </a:p>
      </dsp:txBody>
      <dsp:txXfrm>
        <a:off x="1099217" y="1835"/>
        <a:ext cx="2759263" cy="1655558"/>
      </dsp:txXfrm>
    </dsp:sp>
    <dsp:sp modelId="{A7FE1246-2237-4B5B-B282-74F58D3CDD60}">
      <dsp:nvSpPr>
        <dsp:cNvPr id="0" name=""/>
        <dsp:cNvSpPr/>
      </dsp:nvSpPr>
      <dsp:spPr>
        <a:xfrm>
          <a:off x="4134407" y="1835"/>
          <a:ext cx="2759263" cy="1655558"/>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GB" sz="2200" kern="1200" dirty="0">
              <a:latin typeface="Montserrat" panose="00000500000000000000" pitchFamily="2" charset="0"/>
            </a:rPr>
            <a:t>Business to Consumer</a:t>
          </a:r>
          <a:br>
            <a:rPr lang="en-GB" sz="2200" kern="1200" dirty="0">
              <a:latin typeface="Montserrat" panose="00000500000000000000" pitchFamily="2" charset="0"/>
            </a:rPr>
          </a:br>
          <a:r>
            <a:rPr lang="en-GB" sz="2200" kern="1200" dirty="0">
              <a:latin typeface="Montserrat" panose="00000500000000000000" pitchFamily="2" charset="0"/>
            </a:rPr>
            <a:t>(B2C)</a:t>
          </a:r>
        </a:p>
      </dsp:txBody>
      <dsp:txXfrm>
        <a:off x="4134407" y="1835"/>
        <a:ext cx="2759263" cy="1655558"/>
      </dsp:txXfrm>
    </dsp:sp>
    <dsp:sp modelId="{7F89389F-7FF4-4FF4-A0FE-E15A54F0A025}">
      <dsp:nvSpPr>
        <dsp:cNvPr id="0" name=""/>
        <dsp:cNvSpPr/>
      </dsp:nvSpPr>
      <dsp:spPr>
        <a:xfrm>
          <a:off x="1099217" y="1933319"/>
          <a:ext cx="2759263" cy="1655558"/>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GB" sz="2800" kern="1200" dirty="0">
              <a:latin typeface="Montserrat" panose="00000500000000000000" pitchFamily="2" charset="0"/>
            </a:rPr>
            <a:t>Niche</a:t>
          </a:r>
        </a:p>
      </dsp:txBody>
      <dsp:txXfrm>
        <a:off x="1099217" y="1933319"/>
        <a:ext cx="2759263" cy="1655558"/>
      </dsp:txXfrm>
    </dsp:sp>
    <dsp:sp modelId="{40A55DDA-4DD2-4DF0-8F07-24F800A83ABD}">
      <dsp:nvSpPr>
        <dsp:cNvPr id="0" name=""/>
        <dsp:cNvSpPr/>
      </dsp:nvSpPr>
      <dsp:spPr>
        <a:xfrm>
          <a:off x="4134407" y="1933319"/>
          <a:ext cx="2759263" cy="1655558"/>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GB" sz="2800" kern="1200" dirty="0">
              <a:latin typeface="Montserrat" panose="00000500000000000000" pitchFamily="2" charset="0"/>
            </a:rPr>
            <a:t>Mass</a:t>
          </a:r>
        </a:p>
      </dsp:txBody>
      <dsp:txXfrm>
        <a:off x="4134407" y="1933319"/>
        <a:ext cx="2759263" cy="165555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AA7F68-821C-4C82-AC3C-C2CE928AEBBB}">
      <dsp:nvSpPr>
        <dsp:cNvPr id="0" name=""/>
        <dsp:cNvSpPr/>
      </dsp:nvSpPr>
      <dsp:spPr>
        <a:xfrm>
          <a:off x="2752" y="178325"/>
          <a:ext cx="3353850" cy="1341540"/>
        </a:xfrm>
        <a:prstGeom prst="chevron">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4013" tIns="34671" rIns="34671" bIns="34671" numCol="1" spcCol="1270" anchor="ctr" anchorCtr="0">
          <a:noAutofit/>
        </a:bodyPr>
        <a:lstStyle/>
        <a:p>
          <a:pPr marL="0" lvl="0" indent="0" algn="ctr" defTabSz="1155700">
            <a:lnSpc>
              <a:spcPct val="90000"/>
            </a:lnSpc>
            <a:spcBef>
              <a:spcPct val="0"/>
            </a:spcBef>
            <a:spcAft>
              <a:spcPct val="35000"/>
            </a:spcAft>
            <a:buNone/>
          </a:pPr>
          <a:r>
            <a:rPr lang="en-GB" sz="2600" kern="1200" dirty="0">
              <a:latin typeface="Montserrat" panose="00000500000000000000" pitchFamily="2" charset="0"/>
            </a:rPr>
            <a:t>Price</a:t>
          </a:r>
          <a:endParaRPr lang="en-GB" sz="2600" kern="1200" dirty="0"/>
        </a:p>
      </dsp:txBody>
      <dsp:txXfrm>
        <a:off x="673522" y="178325"/>
        <a:ext cx="2012310" cy="1341540"/>
      </dsp:txXfrm>
    </dsp:sp>
    <dsp:sp modelId="{B60225FB-CEED-473C-AFC9-6A408DA7584E}">
      <dsp:nvSpPr>
        <dsp:cNvPr id="0" name=""/>
        <dsp:cNvSpPr/>
      </dsp:nvSpPr>
      <dsp:spPr>
        <a:xfrm>
          <a:off x="3021218" y="178325"/>
          <a:ext cx="3353850" cy="1341540"/>
        </a:xfrm>
        <a:prstGeom prst="chevron">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a:lnSpc>
              <a:spcPct val="90000"/>
            </a:lnSpc>
            <a:spcBef>
              <a:spcPct val="0"/>
            </a:spcBef>
            <a:spcAft>
              <a:spcPct val="35000"/>
            </a:spcAft>
            <a:buNone/>
          </a:pPr>
          <a:r>
            <a:rPr lang="en-GB" sz="2000" kern="1200" dirty="0">
              <a:latin typeface="Montserrat" panose="00000500000000000000" pitchFamily="2" charset="0"/>
            </a:rPr>
            <a:t>Demographics</a:t>
          </a:r>
        </a:p>
      </dsp:txBody>
      <dsp:txXfrm>
        <a:off x="3691988" y="178325"/>
        <a:ext cx="2012310" cy="1341540"/>
      </dsp:txXfrm>
    </dsp:sp>
    <dsp:sp modelId="{352655B1-924D-4D06-B4DB-EE4CA925BF73}">
      <dsp:nvSpPr>
        <dsp:cNvPr id="0" name=""/>
        <dsp:cNvSpPr/>
      </dsp:nvSpPr>
      <dsp:spPr>
        <a:xfrm>
          <a:off x="6039684" y="178325"/>
          <a:ext cx="3353850" cy="1341540"/>
        </a:xfrm>
        <a:prstGeom prst="chevron">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GB" sz="2400" kern="1200" dirty="0">
              <a:latin typeface="Montserrat" panose="00000500000000000000" pitchFamily="2" charset="0"/>
            </a:rPr>
            <a:t>Quality</a:t>
          </a:r>
        </a:p>
      </dsp:txBody>
      <dsp:txXfrm>
        <a:off x="6710454" y="178325"/>
        <a:ext cx="2012310" cy="134154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AA7F68-821C-4C82-AC3C-C2CE928AEBBB}">
      <dsp:nvSpPr>
        <dsp:cNvPr id="0" name=""/>
        <dsp:cNvSpPr/>
      </dsp:nvSpPr>
      <dsp:spPr>
        <a:xfrm>
          <a:off x="2752" y="178325"/>
          <a:ext cx="3353850" cy="1341540"/>
        </a:xfrm>
        <a:prstGeom prst="chevron">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marL="0" lvl="0" indent="0" algn="ctr" defTabSz="977900">
            <a:lnSpc>
              <a:spcPct val="90000"/>
            </a:lnSpc>
            <a:spcBef>
              <a:spcPct val="0"/>
            </a:spcBef>
            <a:spcAft>
              <a:spcPct val="35000"/>
            </a:spcAft>
            <a:buNone/>
          </a:pPr>
          <a:r>
            <a:rPr lang="en-GB" sz="2200" kern="1200" dirty="0">
              <a:latin typeface="Montserrat" panose="00000500000000000000" pitchFamily="2" charset="0"/>
            </a:rPr>
            <a:t>Geographic area</a:t>
          </a:r>
          <a:endParaRPr lang="en-GB" sz="2200" kern="1200" dirty="0"/>
        </a:p>
      </dsp:txBody>
      <dsp:txXfrm>
        <a:off x="673522" y="178325"/>
        <a:ext cx="2012310" cy="1341540"/>
      </dsp:txXfrm>
    </dsp:sp>
    <dsp:sp modelId="{B60225FB-CEED-473C-AFC9-6A408DA7584E}">
      <dsp:nvSpPr>
        <dsp:cNvPr id="0" name=""/>
        <dsp:cNvSpPr/>
      </dsp:nvSpPr>
      <dsp:spPr>
        <a:xfrm>
          <a:off x="3021218" y="178325"/>
          <a:ext cx="3353850" cy="1341540"/>
        </a:xfrm>
        <a:prstGeom prst="chevron">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8014" tIns="36005" rIns="36005" bIns="36005" numCol="1" spcCol="1270" anchor="ctr" anchorCtr="0">
          <a:noAutofit/>
        </a:bodyPr>
        <a:lstStyle/>
        <a:p>
          <a:pPr marL="0" lvl="0" indent="0" algn="ctr" defTabSz="1200150">
            <a:lnSpc>
              <a:spcPct val="90000"/>
            </a:lnSpc>
            <a:spcBef>
              <a:spcPct val="0"/>
            </a:spcBef>
            <a:spcAft>
              <a:spcPct val="35000"/>
            </a:spcAft>
            <a:buNone/>
          </a:pPr>
          <a:r>
            <a:rPr lang="en-GB" sz="2700" kern="1200" dirty="0">
              <a:latin typeface="Montserrat" panose="00000500000000000000" pitchFamily="2" charset="0"/>
            </a:rPr>
            <a:t>Lifestyle</a:t>
          </a:r>
        </a:p>
      </dsp:txBody>
      <dsp:txXfrm>
        <a:off x="3691988" y="178325"/>
        <a:ext cx="2012310" cy="1341540"/>
      </dsp:txXfrm>
    </dsp:sp>
    <dsp:sp modelId="{352655B1-924D-4D06-B4DB-EE4CA925BF73}">
      <dsp:nvSpPr>
        <dsp:cNvPr id="0" name=""/>
        <dsp:cNvSpPr/>
      </dsp:nvSpPr>
      <dsp:spPr>
        <a:xfrm>
          <a:off x="6039684" y="178325"/>
          <a:ext cx="3353850" cy="1341540"/>
        </a:xfrm>
        <a:prstGeom prst="chevron">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GB" sz="2400" kern="1200" dirty="0">
              <a:latin typeface="Montserrat" panose="00000500000000000000" pitchFamily="2" charset="0"/>
            </a:rPr>
            <a:t>Behaviour</a:t>
          </a:r>
        </a:p>
      </dsp:txBody>
      <dsp:txXfrm>
        <a:off x="6710454" y="178325"/>
        <a:ext cx="2012310" cy="1341540"/>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8.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4.sv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498831" y="3803650"/>
            <a:ext cx="10058400" cy="2109112"/>
          </a:xfrm>
        </p:spPr>
        <p:txBody>
          <a:bodyPr anchor="b">
            <a:normAutofit/>
          </a:bodyPr>
          <a:lstStyle>
            <a:lvl1pPr algn="l">
              <a:lnSpc>
                <a:spcPct val="85000"/>
              </a:lnSpc>
              <a:defRPr sz="8000" spc="-50" baseline="0">
                <a:solidFill>
                  <a:schemeClr val="bg1"/>
                </a:solidFill>
              </a:defRPr>
            </a:lvl1pPr>
          </a:lstStyle>
          <a:p>
            <a:r>
              <a:rPr lang="en-US" dirty="0"/>
              <a:t>CLICK TO EDIT MASTER TITLE STYLE</a:t>
            </a:r>
          </a:p>
        </p:txBody>
      </p:sp>
      <p:sp>
        <p:nvSpPr>
          <p:cNvPr id="3" name="Subtitle 2"/>
          <p:cNvSpPr>
            <a:spLocks noGrp="1"/>
          </p:cNvSpPr>
          <p:nvPr>
            <p:ph type="subTitle" idx="1" hasCustomPrompt="1"/>
          </p:nvPr>
        </p:nvSpPr>
        <p:spPr>
          <a:xfrm>
            <a:off x="1493751" y="5912763"/>
            <a:ext cx="7885199" cy="372569"/>
          </a:xfrm>
        </p:spPr>
        <p:txBody>
          <a:bodyPr lIns="91440" rIns="91440">
            <a:normAutofit/>
          </a:bodyPr>
          <a:lstStyle>
            <a:lvl1pPr marL="0" indent="0" algn="l">
              <a:buNone/>
              <a:defRPr sz="2400" cap="none" spc="200" baseline="0">
                <a:solidFill>
                  <a:schemeClr val="bg1"/>
                </a:solidFill>
                <a:latin typeface="Montserrat" panose="00000500000000000000" pitchFamily="2" charset="0"/>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dirty="0"/>
              <a:t>Click to edit master subtitle style</a:t>
            </a:r>
          </a:p>
        </p:txBody>
      </p:sp>
      <p:pic>
        <p:nvPicPr>
          <p:cNvPr id="11" name="Picture 2">
            <a:extLst>
              <a:ext uri="{FF2B5EF4-FFF2-40B4-BE49-F238E27FC236}">
                <a16:creationId xmlns:a16="http://schemas.microsoft.com/office/drawing/2014/main" id="{FA8383D5-01C5-4B6D-AE05-AC578EB506BB}"/>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223632" y="-25401"/>
            <a:ext cx="1569831" cy="6985193"/>
          </a:xfrm>
          <a:prstGeom prst="rect">
            <a:avLst/>
          </a:prstGeom>
        </p:spPr>
      </p:pic>
      <p:sp>
        <p:nvSpPr>
          <p:cNvPr id="12" name="AutoShape 3">
            <a:extLst>
              <a:ext uri="{FF2B5EF4-FFF2-40B4-BE49-F238E27FC236}">
                <a16:creationId xmlns:a16="http://schemas.microsoft.com/office/drawing/2014/main" id="{326AA067-CF10-4271-8B07-621BA57D9BCC}"/>
              </a:ext>
            </a:extLst>
          </p:cNvPr>
          <p:cNvSpPr/>
          <p:nvPr/>
        </p:nvSpPr>
        <p:spPr>
          <a:xfrm>
            <a:off x="-3145" y="0"/>
            <a:ext cx="924484" cy="6858000"/>
          </a:xfrm>
          <a:prstGeom prst="rect">
            <a:avLst/>
          </a:prstGeom>
          <a:solidFill>
            <a:srgbClr val="398FFC"/>
          </a:solidFill>
        </p:spPr>
        <p:txBody>
          <a:bodyPr/>
          <a:lstStyle/>
          <a:p>
            <a:endParaRPr lang="en-GB" dirty="0"/>
          </a:p>
        </p:txBody>
      </p:sp>
      <p:grpSp>
        <p:nvGrpSpPr>
          <p:cNvPr id="13" name="Group 8">
            <a:extLst>
              <a:ext uri="{FF2B5EF4-FFF2-40B4-BE49-F238E27FC236}">
                <a16:creationId xmlns:a16="http://schemas.microsoft.com/office/drawing/2014/main" id="{52B30D23-006D-4BB2-AD30-A3CD36E576F5}"/>
              </a:ext>
            </a:extLst>
          </p:cNvPr>
          <p:cNvGrpSpPr/>
          <p:nvPr/>
        </p:nvGrpSpPr>
        <p:grpSpPr>
          <a:xfrm>
            <a:off x="857349" y="1118349"/>
            <a:ext cx="1153641" cy="340227"/>
            <a:chOff x="0" y="0"/>
            <a:chExt cx="1722525" cy="508000"/>
          </a:xfrm>
        </p:grpSpPr>
        <p:sp>
          <p:nvSpPr>
            <p:cNvPr id="14" name="Freeform 9">
              <a:extLst>
                <a:ext uri="{FF2B5EF4-FFF2-40B4-BE49-F238E27FC236}">
                  <a16:creationId xmlns:a16="http://schemas.microsoft.com/office/drawing/2014/main" id="{FB478D10-427C-47B6-954A-7A8188D0CB30}"/>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pic>
        <p:nvPicPr>
          <p:cNvPr id="19" name="Graphic 18">
            <a:extLst>
              <a:ext uri="{FF2B5EF4-FFF2-40B4-BE49-F238E27FC236}">
                <a16:creationId xmlns:a16="http://schemas.microsoft.com/office/drawing/2014/main" id="{6D691480-C37A-4FBB-AFC2-5F597FA45A4B}"/>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r="-330"/>
          <a:stretch/>
        </p:blipFill>
        <p:spPr>
          <a:xfrm>
            <a:off x="10046494" y="294632"/>
            <a:ext cx="1993106" cy="466245"/>
          </a:xfrm>
          <a:prstGeom prst="rect">
            <a:avLst/>
          </a:prstGeom>
        </p:spPr>
      </p:pic>
      <p:sp>
        <p:nvSpPr>
          <p:cNvPr id="10" name="Subtitle 2">
            <a:extLst>
              <a:ext uri="{FF2B5EF4-FFF2-40B4-BE49-F238E27FC236}">
                <a16:creationId xmlns:a16="http://schemas.microsoft.com/office/drawing/2014/main" id="{271377CC-BA30-17AF-A87B-71936E33A5BC}"/>
              </a:ext>
            </a:extLst>
          </p:cNvPr>
          <p:cNvSpPr txBox="1">
            <a:spLocks/>
          </p:cNvSpPr>
          <p:nvPr/>
        </p:nvSpPr>
        <p:spPr>
          <a:xfrm>
            <a:off x="1434169" y="388308"/>
            <a:ext cx="8550263" cy="372569"/>
          </a:xfrm>
          <a:prstGeom prst="rect">
            <a:avLst/>
          </a:prstGeom>
        </p:spPr>
        <p:txBody>
          <a:bodyPr vert="horz" lIns="91440" tIns="45720" rIns="91440" bIns="45720" rtlCol="0">
            <a:normAutofit fontScale="92500" lnSpcReduction="10000"/>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none" spc="200" baseline="0">
                <a:solidFill>
                  <a:schemeClr val="bg1"/>
                </a:solidFill>
                <a:latin typeface="Montserrat" panose="00000500000000000000" pitchFamily="2" charset="0"/>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bg1"/>
                </a:solidFill>
                <a:latin typeface="Montserrat Light" panose="00000400000000000000" pitchFamily="2" charset="0"/>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bg1"/>
                </a:solidFill>
                <a:latin typeface="Montserrat Light" panose="00000400000000000000" pitchFamily="2" charset="0"/>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bg1"/>
                </a:solidFill>
                <a:latin typeface="Montserrat Light" panose="00000400000000000000" pitchFamily="2" charset="0"/>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bg1"/>
                </a:solidFill>
                <a:latin typeface="Montserrat Light" panose="00000400000000000000" pitchFamily="2" charset="0"/>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marL="1346200" indent="-1346200"/>
            <a:r>
              <a:rPr lang="en-US" dirty="0"/>
              <a:t>COMP 3 </a:t>
            </a:r>
            <a:r>
              <a:rPr lang="en-US" b="1" dirty="0"/>
              <a:t>Marketing &amp; Promotion for Enterprise</a:t>
            </a:r>
          </a:p>
        </p:txBody>
      </p:sp>
    </p:spTree>
    <p:extLst>
      <p:ext uri="{BB962C8B-B14F-4D97-AF65-F5344CB8AC3E}">
        <p14:creationId xmlns:p14="http://schemas.microsoft.com/office/powerpoint/2010/main" val="3037567850"/>
      </p:ext>
    </p:extLst>
  </p:cSld>
  <p:clrMapOvr>
    <a:masterClrMapping/>
  </p:clrMapOvr>
  <p:transition spd="med">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097279" y="216577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216577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AutoShape 21">
            <a:extLst>
              <a:ext uri="{FF2B5EF4-FFF2-40B4-BE49-F238E27FC236}">
                <a16:creationId xmlns:a16="http://schemas.microsoft.com/office/drawing/2014/main" id="{DF3156C7-E232-4E29-B9E4-DDCB57556CC1}"/>
              </a:ext>
            </a:extLst>
          </p:cNvPr>
          <p:cNvSpPr/>
          <p:nvPr/>
        </p:nvSpPr>
        <p:spPr>
          <a:xfrm>
            <a:off x="1" y="0"/>
            <a:ext cx="12192000" cy="409001"/>
          </a:xfrm>
          <a:prstGeom prst="rect">
            <a:avLst/>
          </a:prstGeom>
          <a:solidFill>
            <a:srgbClr val="398FFC"/>
          </a:solidFill>
        </p:spPr>
      </p:sp>
      <p:grpSp>
        <p:nvGrpSpPr>
          <p:cNvPr id="11" name="Group 8">
            <a:extLst>
              <a:ext uri="{FF2B5EF4-FFF2-40B4-BE49-F238E27FC236}">
                <a16:creationId xmlns:a16="http://schemas.microsoft.com/office/drawing/2014/main" id="{97A371F1-1618-454B-B338-4BEC0C96E6A6}"/>
              </a:ext>
            </a:extLst>
          </p:cNvPr>
          <p:cNvGrpSpPr/>
          <p:nvPr/>
        </p:nvGrpSpPr>
        <p:grpSpPr>
          <a:xfrm>
            <a:off x="0" y="1397749"/>
            <a:ext cx="1153641" cy="340227"/>
            <a:chOff x="0" y="0"/>
            <a:chExt cx="1722525" cy="508000"/>
          </a:xfrm>
        </p:grpSpPr>
        <p:sp>
          <p:nvSpPr>
            <p:cNvPr id="12" name="Freeform 9">
              <a:extLst>
                <a:ext uri="{FF2B5EF4-FFF2-40B4-BE49-F238E27FC236}">
                  <a16:creationId xmlns:a16="http://schemas.microsoft.com/office/drawing/2014/main" id="{6C13783E-3D55-4BEB-90CB-234F43E3F218}"/>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grpSp>
        <p:nvGrpSpPr>
          <p:cNvPr id="13" name="Group 12">
            <a:extLst>
              <a:ext uri="{FF2B5EF4-FFF2-40B4-BE49-F238E27FC236}">
                <a16:creationId xmlns:a16="http://schemas.microsoft.com/office/drawing/2014/main" id="{E803ADC4-F69C-4615-BB3D-4E9E2FD83DB9}"/>
              </a:ext>
            </a:extLst>
          </p:cNvPr>
          <p:cNvGrpSpPr/>
          <p:nvPr/>
        </p:nvGrpSpPr>
        <p:grpSpPr>
          <a:xfrm flipH="1">
            <a:off x="11038359" y="1398660"/>
            <a:ext cx="1153641" cy="340227"/>
            <a:chOff x="0" y="0"/>
            <a:chExt cx="1722525" cy="508000"/>
          </a:xfrm>
        </p:grpSpPr>
        <p:sp>
          <p:nvSpPr>
            <p:cNvPr id="14" name="Freeform 9">
              <a:extLst>
                <a:ext uri="{FF2B5EF4-FFF2-40B4-BE49-F238E27FC236}">
                  <a16:creationId xmlns:a16="http://schemas.microsoft.com/office/drawing/2014/main" id="{B93CDFF9-F88E-4C3A-AD4A-2A6CB3C01F79}"/>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pic>
        <p:nvPicPr>
          <p:cNvPr id="16" name="Graphic 15">
            <a:extLst>
              <a:ext uri="{FF2B5EF4-FFF2-40B4-BE49-F238E27FC236}">
                <a16:creationId xmlns:a16="http://schemas.microsoft.com/office/drawing/2014/main" id="{1A535C24-0741-4E27-8B7D-D7A1139BBE83}"/>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330"/>
          <a:stretch/>
        </p:blipFill>
        <p:spPr>
          <a:xfrm>
            <a:off x="10046494" y="6233151"/>
            <a:ext cx="1993106" cy="466245"/>
          </a:xfrm>
          <a:prstGeom prst="rect">
            <a:avLst/>
          </a:prstGeom>
        </p:spPr>
      </p:pic>
      <p:sp>
        <p:nvSpPr>
          <p:cNvPr id="17" name="Title 1">
            <a:extLst>
              <a:ext uri="{FF2B5EF4-FFF2-40B4-BE49-F238E27FC236}">
                <a16:creationId xmlns:a16="http://schemas.microsoft.com/office/drawing/2014/main" id="{0125C3E0-7B92-FF68-E926-17901D56612C}"/>
              </a:ext>
            </a:extLst>
          </p:cNvPr>
          <p:cNvSpPr>
            <a:spLocks noGrp="1"/>
          </p:cNvSpPr>
          <p:nvPr>
            <p:ph type="title"/>
          </p:nvPr>
        </p:nvSpPr>
        <p:spPr>
          <a:xfrm>
            <a:off x="1097280" y="853869"/>
            <a:ext cx="10002520" cy="1450757"/>
          </a:xfrm>
        </p:spPr>
        <p:txBody>
          <a:bodyPr anchor="ctr"/>
          <a:lstStyle>
            <a:lvl1pPr marL="0" algn="ctr">
              <a:defRPr/>
            </a:lvl1pPr>
          </a:lstStyle>
          <a:p>
            <a:r>
              <a:rPr lang="en-US"/>
              <a:t>Click to edit Master title style</a:t>
            </a:r>
            <a:endParaRPr lang="en-US" dirty="0"/>
          </a:p>
        </p:txBody>
      </p:sp>
    </p:spTree>
    <p:extLst>
      <p:ext uri="{BB962C8B-B14F-4D97-AF65-F5344CB8AC3E}">
        <p14:creationId xmlns:p14="http://schemas.microsoft.com/office/powerpoint/2010/main" val="1697177894"/>
      </p:ext>
    </p:extLst>
  </p:cSld>
  <p:clrMapOvr>
    <a:masterClrMapping/>
  </p:clrMapOvr>
  <p:transition spd="med">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97280" y="2145396"/>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881678"/>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2145396"/>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881678"/>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AutoShape 21">
            <a:extLst>
              <a:ext uri="{FF2B5EF4-FFF2-40B4-BE49-F238E27FC236}">
                <a16:creationId xmlns:a16="http://schemas.microsoft.com/office/drawing/2014/main" id="{97E5E188-2FBB-40A8-A7E9-2104F6A41C85}"/>
              </a:ext>
            </a:extLst>
          </p:cNvPr>
          <p:cNvSpPr/>
          <p:nvPr/>
        </p:nvSpPr>
        <p:spPr>
          <a:xfrm>
            <a:off x="1" y="0"/>
            <a:ext cx="12192000" cy="409001"/>
          </a:xfrm>
          <a:prstGeom prst="rect">
            <a:avLst/>
          </a:prstGeom>
          <a:solidFill>
            <a:srgbClr val="398FFC"/>
          </a:solidFill>
        </p:spPr>
      </p:sp>
      <p:grpSp>
        <p:nvGrpSpPr>
          <p:cNvPr id="13" name="Group 8">
            <a:extLst>
              <a:ext uri="{FF2B5EF4-FFF2-40B4-BE49-F238E27FC236}">
                <a16:creationId xmlns:a16="http://schemas.microsoft.com/office/drawing/2014/main" id="{06645A21-96BC-442B-8CC7-8757088D65A0}"/>
              </a:ext>
            </a:extLst>
          </p:cNvPr>
          <p:cNvGrpSpPr/>
          <p:nvPr/>
        </p:nvGrpSpPr>
        <p:grpSpPr>
          <a:xfrm>
            <a:off x="0" y="1397749"/>
            <a:ext cx="1153641" cy="340227"/>
            <a:chOff x="0" y="0"/>
            <a:chExt cx="1722525" cy="508000"/>
          </a:xfrm>
        </p:grpSpPr>
        <p:sp>
          <p:nvSpPr>
            <p:cNvPr id="14" name="Freeform 9">
              <a:extLst>
                <a:ext uri="{FF2B5EF4-FFF2-40B4-BE49-F238E27FC236}">
                  <a16:creationId xmlns:a16="http://schemas.microsoft.com/office/drawing/2014/main" id="{3B556B59-A3DD-4B6F-8ABC-D8077905300E}"/>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grpSp>
        <p:nvGrpSpPr>
          <p:cNvPr id="15" name="Group 14">
            <a:extLst>
              <a:ext uri="{FF2B5EF4-FFF2-40B4-BE49-F238E27FC236}">
                <a16:creationId xmlns:a16="http://schemas.microsoft.com/office/drawing/2014/main" id="{88897B7A-AA87-457A-AFC7-3238EC192C63}"/>
              </a:ext>
            </a:extLst>
          </p:cNvPr>
          <p:cNvGrpSpPr/>
          <p:nvPr/>
        </p:nvGrpSpPr>
        <p:grpSpPr>
          <a:xfrm flipH="1">
            <a:off x="11038359" y="1398660"/>
            <a:ext cx="1153641" cy="340227"/>
            <a:chOff x="0" y="0"/>
            <a:chExt cx="1722525" cy="508000"/>
          </a:xfrm>
        </p:grpSpPr>
        <p:sp>
          <p:nvSpPr>
            <p:cNvPr id="16" name="Freeform 9">
              <a:extLst>
                <a:ext uri="{FF2B5EF4-FFF2-40B4-BE49-F238E27FC236}">
                  <a16:creationId xmlns:a16="http://schemas.microsoft.com/office/drawing/2014/main" id="{E077C3D7-8E04-47D1-A07C-2C3B7714EFF5}"/>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pic>
        <p:nvPicPr>
          <p:cNvPr id="18" name="Graphic 17">
            <a:extLst>
              <a:ext uri="{FF2B5EF4-FFF2-40B4-BE49-F238E27FC236}">
                <a16:creationId xmlns:a16="http://schemas.microsoft.com/office/drawing/2014/main" id="{67197A9B-D1BC-4DA1-AE78-71948DF3C1C4}"/>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330"/>
          <a:stretch/>
        </p:blipFill>
        <p:spPr>
          <a:xfrm>
            <a:off x="10046494" y="6233151"/>
            <a:ext cx="1993106" cy="466245"/>
          </a:xfrm>
          <a:prstGeom prst="rect">
            <a:avLst/>
          </a:prstGeom>
        </p:spPr>
      </p:pic>
      <p:sp>
        <p:nvSpPr>
          <p:cNvPr id="19" name="Title 1">
            <a:extLst>
              <a:ext uri="{FF2B5EF4-FFF2-40B4-BE49-F238E27FC236}">
                <a16:creationId xmlns:a16="http://schemas.microsoft.com/office/drawing/2014/main" id="{6D43FD8E-179B-4C06-BBEB-812465DB4709}"/>
              </a:ext>
            </a:extLst>
          </p:cNvPr>
          <p:cNvSpPr>
            <a:spLocks noGrp="1"/>
          </p:cNvSpPr>
          <p:nvPr>
            <p:ph type="title"/>
          </p:nvPr>
        </p:nvSpPr>
        <p:spPr>
          <a:xfrm>
            <a:off x="1097280" y="853869"/>
            <a:ext cx="10002520" cy="1450757"/>
          </a:xfrm>
        </p:spPr>
        <p:txBody>
          <a:bodyPr anchor="ctr"/>
          <a:lstStyle>
            <a:lvl1pPr marL="0" algn="ctr">
              <a:defRPr/>
            </a:lvl1pPr>
          </a:lstStyle>
          <a:p>
            <a:r>
              <a:rPr lang="en-US"/>
              <a:t>Click to edit Master title style</a:t>
            </a:r>
            <a:endParaRPr lang="en-US" dirty="0"/>
          </a:p>
        </p:txBody>
      </p:sp>
    </p:spTree>
    <p:extLst>
      <p:ext uri="{BB962C8B-B14F-4D97-AF65-F5344CB8AC3E}">
        <p14:creationId xmlns:p14="http://schemas.microsoft.com/office/powerpoint/2010/main" val="1630125245"/>
      </p:ext>
    </p:extLst>
  </p:cSld>
  <p:clrMapOvr>
    <a:masterClrMapping/>
  </p:clrMapOvr>
  <p:transition spd="med">
    <p:pull/>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1A9C89D7-1700-4ABE-A6DA-227FEF9D80BF}"/>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330"/>
          <a:stretch/>
        </p:blipFill>
        <p:spPr>
          <a:xfrm>
            <a:off x="10046494" y="294632"/>
            <a:ext cx="1993106" cy="466245"/>
          </a:xfrm>
          <a:prstGeom prst="rect">
            <a:avLst/>
          </a:prstGeom>
        </p:spPr>
      </p:pic>
    </p:spTree>
    <p:extLst>
      <p:ext uri="{BB962C8B-B14F-4D97-AF65-F5344CB8AC3E}">
        <p14:creationId xmlns:p14="http://schemas.microsoft.com/office/powerpoint/2010/main" val="1058222298"/>
      </p:ext>
    </p:extLst>
  </p:cSld>
  <p:clrMapOvr>
    <a:masterClrMapping/>
  </p:clrMapOvr>
  <p:transition spd="med">
    <p:pull/>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97280" y="2145396"/>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881678"/>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2145396"/>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881678"/>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AutoShape 21">
            <a:extLst>
              <a:ext uri="{FF2B5EF4-FFF2-40B4-BE49-F238E27FC236}">
                <a16:creationId xmlns:a16="http://schemas.microsoft.com/office/drawing/2014/main" id="{97E5E188-2FBB-40A8-A7E9-2104F6A41C85}"/>
              </a:ext>
            </a:extLst>
          </p:cNvPr>
          <p:cNvSpPr/>
          <p:nvPr/>
        </p:nvSpPr>
        <p:spPr>
          <a:xfrm>
            <a:off x="1" y="0"/>
            <a:ext cx="12192000" cy="409001"/>
          </a:xfrm>
          <a:prstGeom prst="rect">
            <a:avLst/>
          </a:prstGeom>
          <a:solidFill>
            <a:srgbClr val="398FFC"/>
          </a:solidFill>
        </p:spPr>
      </p:sp>
      <p:grpSp>
        <p:nvGrpSpPr>
          <p:cNvPr id="13" name="Group 8">
            <a:extLst>
              <a:ext uri="{FF2B5EF4-FFF2-40B4-BE49-F238E27FC236}">
                <a16:creationId xmlns:a16="http://schemas.microsoft.com/office/drawing/2014/main" id="{06645A21-96BC-442B-8CC7-8757088D65A0}"/>
              </a:ext>
            </a:extLst>
          </p:cNvPr>
          <p:cNvGrpSpPr/>
          <p:nvPr/>
        </p:nvGrpSpPr>
        <p:grpSpPr>
          <a:xfrm>
            <a:off x="0" y="1397749"/>
            <a:ext cx="1153641" cy="340227"/>
            <a:chOff x="0" y="0"/>
            <a:chExt cx="1722525" cy="508000"/>
          </a:xfrm>
        </p:grpSpPr>
        <p:sp>
          <p:nvSpPr>
            <p:cNvPr id="14" name="Freeform 9">
              <a:extLst>
                <a:ext uri="{FF2B5EF4-FFF2-40B4-BE49-F238E27FC236}">
                  <a16:creationId xmlns:a16="http://schemas.microsoft.com/office/drawing/2014/main" id="{3B556B59-A3DD-4B6F-8ABC-D8077905300E}"/>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grpSp>
        <p:nvGrpSpPr>
          <p:cNvPr id="15" name="Group 14">
            <a:extLst>
              <a:ext uri="{FF2B5EF4-FFF2-40B4-BE49-F238E27FC236}">
                <a16:creationId xmlns:a16="http://schemas.microsoft.com/office/drawing/2014/main" id="{88897B7A-AA87-457A-AFC7-3238EC192C63}"/>
              </a:ext>
            </a:extLst>
          </p:cNvPr>
          <p:cNvGrpSpPr/>
          <p:nvPr/>
        </p:nvGrpSpPr>
        <p:grpSpPr>
          <a:xfrm flipH="1">
            <a:off x="11038359" y="1398660"/>
            <a:ext cx="1153641" cy="340227"/>
            <a:chOff x="0" y="0"/>
            <a:chExt cx="1722525" cy="508000"/>
          </a:xfrm>
        </p:grpSpPr>
        <p:sp>
          <p:nvSpPr>
            <p:cNvPr id="16" name="Freeform 9">
              <a:extLst>
                <a:ext uri="{FF2B5EF4-FFF2-40B4-BE49-F238E27FC236}">
                  <a16:creationId xmlns:a16="http://schemas.microsoft.com/office/drawing/2014/main" id="{E077C3D7-8E04-47D1-A07C-2C3B7714EFF5}"/>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pic>
        <p:nvPicPr>
          <p:cNvPr id="18" name="Graphic 17">
            <a:extLst>
              <a:ext uri="{FF2B5EF4-FFF2-40B4-BE49-F238E27FC236}">
                <a16:creationId xmlns:a16="http://schemas.microsoft.com/office/drawing/2014/main" id="{67197A9B-D1BC-4DA1-AE78-71948DF3C1C4}"/>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330"/>
          <a:stretch/>
        </p:blipFill>
        <p:spPr>
          <a:xfrm>
            <a:off x="10046494" y="6233151"/>
            <a:ext cx="1993106" cy="466245"/>
          </a:xfrm>
          <a:prstGeom prst="rect">
            <a:avLst/>
          </a:prstGeom>
        </p:spPr>
      </p:pic>
      <p:sp>
        <p:nvSpPr>
          <p:cNvPr id="19" name="Title 1">
            <a:extLst>
              <a:ext uri="{FF2B5EF4-FFF2-40B4-BE49-F238E27FC236}">
                <a16:creationId xmlns:a16="http://schemas.microsoft.com/office/drawing/2014/main" id="{6D43FD8E-179B-4C06-BBEB-812465DB4709}"/>
              </a:ext>
            </a:extLst>
          </p:cNvPr>
          <p:cNvSpPr>
            <a:spLocks noGrp="1"/>
          </p:cNvSpPr>
          <p:nvPr>
            <p:ph type="title"/>
          </p:nvPr>
        </p:nvSpPr>
        <p:spPr>
          <a:xfrm>
            <a:off x="1097280" y="853869"/>
            <a:ext cx="10002520" cy="1450757"/>
          </a:xfrm>
        </p:spPr>
        <p:txBody>
          <a:bodyPr anchor="ctr"/>
          <a:lstStyle>
            <a:lvl1pPr marL="0" algn="ctr">
              <a:defRPr/>
            </a:lvl1pPr>
          </a:lstStyle>
          <a:p>
            <a:r>
              <a:rPr lang="en-US"/>
              <a:t>Click to edit Master title style</a:t>
            </a:r>
            <a:endParaRPr lang="en-US" dirty="0"/>
          </a:p>
        </p:txBody>
      </p:sp>
    </p:spTree>
    <p:extLst>
      <p:ext uri="{BB962C8B-B14F-4D97-AF65-F5344CB8AC3E}">
        <p14:creationId xmlns:p14="http://schemas.microsoft.com/office/powerpoint/2010/main" val="1957286687"/>
      </p:ext>
    </p:extLst>
  </p:cSld>
  <p:clrMapOvr>
    <a:masterClrMapping/>
  </p:clrMapOvr>
  <p:transition spd="med">
    <p:pull/>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97280" y="2145396"/>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881678"/>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2145396"/>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881678"/>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AutoShape 21">
            <a:extLst>
              <a:ext uri="{FF2B5EF4-FFF2-40B4-BE49-F238E27FC236}">
                <a16:creationId xmlns:a16="http://schemas.microsoft.com/office/drawing/2014/main" id="{97E5E188-2FBB-40A8-A7E9-2104F6A41C85}"/>
              </a:ext>
            </a:extLst>
          </p:cNvPr>
          <p:cNvSpPr/>
          <p:nvPr/>
        </p:nvSpPr>
        <p:spPr>
          <a:xfrm>
            <a:off x="1" y="0"/>
            <a:ext cx="12192000" cy="409001"/>
          </a:xfrm>
          <a:prstGeom prst="rect">
            <a:avLst/>
          </a:prstGeom>
          <a:solidFill>
            <a:srgbClr val="398FFC"/>
          </a:solidFill>
        </p:spPr>
      </p:sp>
      <p:grpSp>
        <p:nvGrpSpPr>
          <p:cNvPr id="13" name="Group 8">
            <a:extLst>
              <a:ext uri="{FF2B5EF4-FFF2-40B4-BE49-F238E27FC236}">
                <a16:creationId xmlns:a16="http://schemas.microsoft.com/office/drawing/2014/main" id="{06645A21-96BC-442B-8CC7-8757088D65A0}"/>
              </a:ext>
            </a:extLst>
          </p:cNvPr>
          <p:cNvGrpSpPr/>
          <p:nvPr/>
        </p:nvGrpSpPr>
        <p:grpSpPr>
          <a:xfrm>
            <a:off x="0" y="1397749"/>
            <a:ext cx="1153641" cy="340227"/>
            <a:chOff x="0" y="0"/>
            <a:chExt cx="1722525" cy="508000"/>
          </a:xfrm>
        </p:grpSpPr>
        <p:sp>
          <p:nvSpPr>
            <p:cNvPr id="14" name="Freeform 9">
              <a:extLst>
                <a:ext uri="{FF2B5EF4-FFF2-40B4-BE49-F238E27FC236}">
                  <a16:creationId xmlns:a16="http://schemas.microsoft.com/office/drawing/2014/main" id="{3B556B59-A3DD-4B6F-8ABC-D8077905300E}"/>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grpSp>
        <p:nvGrpSpPr>
          <p:cNvPr id="15" name="Group 14">
            <a:extLst>
              <a:ext uri="{FF2B5EF4-FFF2-40B4-BE49-F238E27FC236}">
                <a16:creationId xmlns:a16="http://schemas.microsoft.com/office/drawing/2014/main" id="{88897B7A-AA87-457A-AFC7-3238EC192C63}"/>
              </a:ext>
            </a:extLst>
          </p:cNvPr>
          <p:cNvGrpSpPr/>
          <p:nvPr/>
        </p:nvGrpSpPr>
        <p:grpSpPr>
          <a:xfrm flipH="1">
            <a:off x="11038359" y="1398660"/>
            <a:ext cx="1153641" cy="340227"/>
            <a:chOff x="0" y="0"/>
            <a:chExt cx="1722525" cy="508000"/>
          </a:xfrm>
        </p:grpSpPr>
        <p:sp>
          <p:nvSpPr>
            <p:cNvPr id="16" name="Freeform 9">
              <a:extLst>
                <a:ext uri="{FF2B5EF4-FFF2-40B4-BE49-F238E27FC236}">
                  <a16:creationId xmlns:a16="http://schemas.microsoft.com/office/drawing/2014/main" id="{E077C3D7-8E04-47D1-A07C-2C3B7714EFF5}"/>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pic>
        <p:nvPicPr>
          <p:cNvPr id="18" name="Graphic 17">
            <a:extLst>
              <a:ext uri="{FF2B5EF4-FFF2-40B4-BE49-F238E27FC236}">
                <a16:creationId xmlns:a16="http://schemas.microsoft.com/office/drawing/2014/main" id="{67197A9B-D1BC-4DA1-AE78-71948DF3C1C4}"/>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330"/>
          <a:stretch/>
        </p:blipFill>
        <p:spPr>
          <a:xfrm>
            <a:off x="10046494" y="6233151"/>
            <a:ext cx="1993106" cy="466245"/>
          </a:xfrm>
          <a:prstGeom prst="rect">
            <a:avLst/>
          </a:prstGeom>
        </p:spPr>
      </p:pic>
      <p:sp>
        <p:nvSpPr>
          <p:cNvPr id="19" name="Title 1">
            <a:extLst>
              <a:ext uri="{FF2B5EF4-FFF2-40B4-BE49-F238E27FC236}">
                <a16:creationId xmlns:a16="http://schemas.microsoft.com/office/drawing/2014/main" id="{6D43FD8E-179B-4C06-BBEB-812465DB4709}"/>
              </a:ext>
            </a:extLst>
          </p:cNvPr>
          <p:cNvSpPr>
            <a:spLocks noGrp="1"/>
          </p:cNvSpPr>
          <p:nvPr>
            <p:ph type="title"/>
          </p:nvPr>
        </p:nvSpPr>
        <p:spPr>
          <a:xfrm>
            <a:off x="1097280" y="853869"/>
            <a:ext cx="10002520" cy="1450757"/>
          </a:xfrm>
        </p:spPr>
        <p:txBody>
          <a:bodyPr anchor="ctr"/>
          <a:lstStyle>
            <a:lvl1pPr marL="0" algn="ctr">
              <a:defRPr/>
            </a:lvl1pPr>
          </a:lstStyle>
          <a:p>
            <a:r>
              <a:rPr lang="en-US"/>
              <a:t>Click to edit Master title style</a:t>
            </a:r>
            <a:endParaRPr lang="en-US" dirty="0"/>
          </a:p>
        </p:txBody>
      </p:sp>
    </p:spTree>
    <p:extLst>
      <p:ext uri="{BB962C8B-B14F-4D97-AF65-F5344CB8AC3E}">
        <p14:creationId xmlns:p14="http://schemas.microsoft.com/office/powerpoint/2010/main" val="601785099"/>
      </p:ext>
    </p:extLst>
  </p:cSld>
  <p:clrMapOvr>
    <a:masterClrMapping/>
  </p:clrMapOvr>
  <p:transition spd="med">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2">
            <a:extLst>
              <a:ext uri="{FF2B5EF4-FFF2-40B4-BE49-F238E27FC236}">
                <a16:creationId xmlns:a16="http://schemas.microsoft.com/office/drawing/2014/main" id="{EEC954BB-204E-45A9-8E95-85C717536B24}"/>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7260728" y="-59811"/>
            <a:ext cx="1621831" cy="7216580"/>
          </a:xfrm>
          <a:prstGeom prst="rect">
            <a:avLst/>
          </a:prstGeom>
        </p:spPr>
      </p:pic>
      <p:pic>
        <p:nvPicPr>
          <p:cNvPr id="9" name="Picture 3">
            <a:extLst>
              <a:ext uri="{FF2B5EF4-FFF2-40B4-BE49-F238E27FC236}">
                <a16:creationId xmlns:a16="http://schemas.microsoft.com/office/drawing/2014/main" id="{C9E07698-A4C3-455D-903C-16458041F3E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361031" y="0"/>
            <a:ext cx="3830969" cy="6858000"/>
          </a:xfrm>
          <a:prstGeom prst="rect">
            <a:avLst/>
          </a:prstGeom>
        </p:spPr>
      </p:pic>
      <p:sp>
        <p:nvSpPr>
          <p:cNvPr id="10" name="AutoShape 4">
            <a:extLst>
              <a:ext uri="{FF2B5EF4-FFF2-40B4-BE49-F238E27FC236}">
                <a16:creationId xmlns:a16="http://schemas.microsoft.com/office/drawing/2014/main" id="{D6475D42-ECC9-45AE-ACC0-F6F9953BA23F}"/>
              </a:ext>
            </a:extLst>
          </p:cNvPr>
          <p:cNvSpPr/>
          <p:nvPr/>
        </p:nvSpPr>
        <p:spPr>
          <a:xfrm>
            <a:off x="7992014" y="0"/>
            <a:ext cx="486932" cy="6858000"/>
          </a:xfrm>
          <a:prstGeom prst="rect">
            <a:avLst/>
          </a:prstGeom>
          <a:solidFill>
            <a:srgbClr val="398FFC"/>
          </a:solidFill>
        </p:spPr>
      </p:sp>
      <p:sp>
        <p:nvSpPr>
          <p:cNvPr id="2" name="Title 1"/>
          <p:cNvSpPr>
            <a:spLocks noGrp="1"/>
          </p:cNvSpPr>
          <p:nvPr>
            <p:ph type="title"/>
          </p:nvPr>
        </p:nvSpPr>
        <p:spPr>
          <a:xfrm>
            <a:off x="431800" y="1704804"/>
            <a:ext cx="6776720" cy="1373676"/>
          </a:xfrm>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a:xfrm>
            <a:off x="431800" y="3159760"/>
            <a:ext cx="6776720" cy="34814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12" name="Group 8">
            <a:extLst>
              <a:ext uri="{FF2B5EF4-FFF2-40B4-BE49-F238E27FC236}">
                <a16:creationId xmlns:a16="http://schemas.microsoft.com/office/drawing/2014/main" id="{D4865998-ACDA-4C96-BEB2-39C50A2EF1C1}"/>
              </a:ext>
            </a:extLst>
          </p:cNvPr>
          <p:cNvGrpSpPr/>
          <p:nvPr/>
        </p:nvGrpSpPr>
        <p:grpSpPr>
          <a:xfrm>
            <a:off x="0" y="1397749"/>
            <a:ext cx="1153641" cy="340227"/>
            <a:chOff x="0" y="0"/>
            <a:chExt cx="1722525" cy="508000"/>
          </a:xfrm>
        </p:grpSpPr>
        <p:sp>
          <p:nvSpPr>
            <p:cNvPr id="13" name="Freeform 9">
              <a:extLst>
                <a:ext uri="{FF2B5EF4-FFF2-40B4-BE49-F238E27FC236}">
                  <a16:creationId xmlns:a16="http://schemas.microsoft.com/office/drawing/2014/main" id="{CCDB6238-9758-4E0C-98D6-1285DD000F6D}"/>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spTree>
    <p:extLst>
      <p:ext uri="{BB962C8B-B14F-4D97-AF65-F5344CB8AC3E}">
        <p14:creationId xmlns:p14="http://schemas.microsoft.com/office/powerpoint/2010/main" val="2805933473"/>
      </p:ext>
    </p:extLst>
  </p:cSld>
  <p:clrMapOvr>
    <a:masterClrMapping/>
  </p:clrMapOvr>
  <p:transition spd="med">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wo Content">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41FC1A32-9C88-4D4F-B813-D224B221F2A7}"/>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7260728" y="-59811"/>
            <a:ext cx="1621831" cy="7216580"/>
          </a:xfrm>
          <a:prstGeom prst="rect">
            <a:avLst/>
          </a:prstGeom>
        </p:spPr>
      </p:pic>
      <p:sp>
        <p:nvSpPr>
          <p:cNvPr id="4" name="Content Placeholder 3"/>
          <p:cNvSpPr>
            <a:spLocks noGrp="1"/>
          </p:cNvSpPr>
          <p:nvPr>
            <p:ph sz="half" idx="2"/>
          </p:nvPr>
        </p:nvSpPr>
        <p:spPr>
          <a:xfrm>
            <a:off x="8478946" y="0"/>
            <a:ext cx="4046381" cy="685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9" name="Group 8">
            <a:extLst>
              <a:ext uri="{FF2B5EF4-FFF2-40B4-BE49-F238E27FC236}">
                <a16:creationId xmlns:a16="http://schemas.microsoft.com/office/drawing/2014/main" id="{2ABE2060-C7F1-40E6-B0FA-87740E6D531D}"/>
              </a:ext>
            </a:extLst>
          </p:cNvPr>
          <p:cNvGrpSpPr/>
          <p:nvPr/>
        </p:nvGrpSpPr>
        <p:grpSpPr>
          <a:xfrm>
            <a:off x="0" y="1397749"/>
            <a:ext cx="1153641" cy="340227"/>
            <a:chOff x="0" y="0"/>
            <a:chExt cx="1722525" cy="508000"/>
          </a:xfrm>
        </p:grpSpPr>
        <p:sp>
          <p:nvSpPr>
            <p:cNvPr id="10" name="Freeform 9">
              <a:extLst>
                <a:ext uri="{FF2B5EF4-FFF2-40B4-BE49-F238E27FC236}">
                  <a16:creationId xmlns:a16="http://schemas.microsoft.com/office/drawing/2014/main" id="{DF2E556E-B67E-4E1C-A868-D2C1DC1D5B24}"/>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sp>
        <p:nvSpPr>
          <p:cNvPr id="11" name="Title 1">
            <a:extLst>
              <a:ext uri="{FF2B5EF4-FFF2-40B4-BE49-F238E27FC236}">
                <a16:creationId xmlns:a16="http://schemas.microsoft.com/office/drawing/2014/main" id="{1B4FCA0A-928C-4759-9F51-DC7F1E6C960E}"/>
              </a:ext>
            </a:extLst>
          </p:cNvPr>
          <p:cNvSpPr>
            <a:spLocks noGrp="1"/>
          </p:cNvSpPr>
          <p:nvPr>
            <p:ph type="title"/>
          </p:nvPr>
        </p:nvSpPr>
        <p:spPr>
          <a:xfrm>
            <a:off x="431800" y="1704804"/>
            <a:ext cx="6776720" cy="1373676"/>
          </a:xfrm>
        </p:spPr>
        <p:txBody>
          <a:bodyPr/>
          <a:lstStyle>
            <a:lvl1pPr marL="0">
              <a:defRPr/>
            </a:lvl1pPr>
          </a:lstStyle>
          <a:p>
            <a:r>
              <a:rPr lang="en-US"/>
              <a:t>Click to edit Master title style</a:t>
            </a:r>
            <a:endParaRPr lang="en-US" dirty="0"/>
          </a:p>
        </p:txBody>
      </p:sp>
      <p:sp>
        <p:nvSpPr>
          <p:cNvPr id="12" name="Content Placeholder 2">
            <a:extLst>
              <a:ext uri="{FF2B5EF4-FFF2-40B4-BE49-F238E27FC236}">
                <a16:creationId xmlns:a16="http://schemas.microsoft.com/office/drawing/2014/main" id="{337EDE0C-D0F7-4653-847C-4F974F866609}"/>
              </a:ext>
            </a:extLst>
          </p:cNvPr>
          <p:cNvSpPr>
            <a:spLocks noGrp="1"/>
          </p:cNvSpPr>
          <p:nvPr>
            <p:ph idx="1"/>
          </p:nvPr>
        </p:nvSpPr>
        <p:spPr>
          <a:xfrm>
            <a:off x="431800" y="3159760"/>
            <a:ext cx="6776720" cy="34814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AutoShape 4">
            <a:extLst>
              <a:ext uri="{FF2B5EF4-FFF2-40B4-BE49-F238E27FC236}">
                <a16:creationId xmlns:a16="http://schemas.microsoft.com/office/drawing/2014/main" id="{6FA5F05E-04B9-46E3-984C-C4D5A44C0D02}"/>
              </a:ext>
            </a:extLst>
          </p:cNvPr>
          <p:cNvSpPr/>
          <p:nvPr/>
        </p:nvSpPr>
        <p:spPr>
          <a:xfrm>
            <a:off x="7992014" y="0"/>
            <a:ext cx="486932" cy="6858000"/>
          </a:xfrm>
          <a:prstGeom prst="rect">
            <a:avLst/>
          </a:prstGeom>
          <a:solidFill>
            <a:srgbClr val="398FFC"/>
          </a:solidFill>
        </p:spPr>
      </p:sp>
    </p:spTree>
    <p:extLst>
      <p:ext uri="{BB962C8B-B14F-4D97-AF65-F5344CB8AC3E}">
        <p14:creationId xmlns:p14="http://schemas.microsoft.com/office/powerpoint/2010/main" val="4147592934"/>
      </p:ext>
    </p:extLst>
  </p:cSld>
  <p:clrMapOvr>
    <a:masterClrMapping/>
  </p:clrMapOvr>
  <p:transition spd="med">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_Two Content">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41FC1A32-9C88-4D4F-B813-D224B221F2A7}"/>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3247816" y="-59811"/>
            <a:ext cx="1621831" cy="7216580"/>
          </a:xfrm>
          <a:prstGeom prst="rect">
            <a:avLst/>
          </a:prstGeom>
        </p:spPr>
      </p:pic>
      <p:sp>
        <p:nvSpPr>
          <p:cNvPr id="4" name="Content Placeholder 3"/>
          <p:cNvSpPr>
            <a:spLocks noGrp="1"/>
          </p:cNvSpPr>
          <p:nvPr>
            <p:ph sz="half" idx="2"/>
          </p:nvPr>
        </p:nvSpPr>
        <p:spPr>
          <a:xfrm>
            <a:off x="-285440" y="0"/>
            <a:ext cx="4046381" cy="685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9" name="Group 8">
            <a:extLst>
              <a:ext uri="{FF2B5EF4-FFF2-40B4-BE49-F238E27FC236}">
                <a16:creationId xmlns:a16="http://schemas.microsoft.com/office/drawing/2014/main" id="{2ABE2060-C7F1-40E6-B0FA-87740E6D531D}"/>
              </a:ext>
            </a:extLst>
          </p:cNvPr>
          <p:cNvGrpSpPr/>
          <p:nvPr/>
        </p:nvGrpSpPr>
        <p:grpSpPr>
          <a:xfrm flipH="1">
            <a:off x="11038359" y="1397749"/>
            <a:ext cx="1153641" cy="340227"/>
            <a:chOff x="0" y="0"/>
            <a:chExt cx="1722525" cy="508000"/>
          </a:xfrm>
        </p:grpSpPr>
        <p:sp>
          <p:nvSpPr>
            <p:cNvPr id="10" name="Freeform 9">
              <a:extLst>
                <a:ext uri="{FF2B5EF4-FFF2-40B4-BE49-F238E27FC236}">
                  <a16:creationId xmlns:a16="http://schemas.microsoft.com/office/drawing/2014/main" id="{DF2E556E-B67E-4E1C-A868-D2C1DC1D5B24}"/>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sp>
        <p:nvSpPr>
          <p:cNvPr id="11" name="Title 1">
            <a:extLst>
              <a:ext uri="{FF2B5EF4-FFF2-40B4-BE49-F238E27FC236}">
                <a16:creationId xmlns:a16="http://schemas.microsoft.com/office/drawing/2014/main" id="{1B4FCA0A-928C-4759-9F51-DC7F1E6C960E}"/>
              </a:ext>
            </a:extLst>
          </p:cNvPr>
          <p:cNvSpPr>
            <a:spLocks noGrp="1"/>
          </p:cNvSpPr>
          <p:nvPr>
            <p:ph type="title"/>
          </p:nvPr>
        </p:nvSpPr>
        <p:spPr>
          <a:xfrm>
            <a:off x="4931273" y="1704804"/>
            <a:ext cx="6776720" cy="1373676"/>
          </a:xfrm>
        </p:spPr>
        <p:txBody>
          <a:bodyPr/>
          <a:lstStyle>
            <a:lvl1pPr marL="0">
              <a:defRPr/>
            </a:lvl1pPr>
          </a:lstStyle>
          <a:p>
            <a:r>
              <a:rPr lang="en-US"/>
              <a:t>Click to edit Master title style</a:t>
            </a:r>
            <a:endParaRPr lang="en-US" dirty="0"/>
          </a:p>
        </p:txBody>
      </p:sp>
      <p:sp>
        <p:nvSpPr>
          <p:cNvPr id="12" name="Content Placeholder 2">
            <a:extLst>
              <a:ext uri="{FF2B5EF4-FFF2-40B4-BE49-F238E27FC236}">
                <a16:creationId xmlns:a16="http://schemas.microsoft.com/office/drawing/2014/main" id="{337EDE0C-D0F7-4653-847C-4F974F866609}"/>
              </a:ext>
            </a:extLst>
          </p:cNvPr>
          <p:cNvSpPr>
            <a:spLocks noGrp="1"/>
          </p:cNvSpPr>
          <p:nvPr>
            <p:ph idx="1"/>
          </p:nvPr>
        </p:nvSpPr>
        <p:spPr>
          <a:xfrm>
            <a:off x="4931273" y="3159760"/>
            <a:ext cx="6776720" cy="34814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AutoShape 4">
            <a:extLst>
              <a:ext uri="{FF2B5EF4-FFF2-40B4-BE49-F238E27FC236}">
                <a16:creationId xmlns:a16="http://schemas.microsoft.com/office/drawing/2014/main" id="{6FA5F05E-04B9-46E3-984C-C4D5A44C0D02}"/>
              </a:ext>
            </a:extLst>
          </p:cNvPr>
          <p:cNvSpPr/>
          <p:nvPr/>
        </p:nvSpPr>
        <p:spPr>
          <a:xfrm>
            <a:off x="3759479" y="0"/>
            <a:ext cx="486932" cy="6858000"/>
          </a:xfrm>
          <a:prstGeom prst="rect">
            <a:avLst/>
          </a:prstGeom>
          <a:solidFill>
            <a:srgbClr val="398FFC"/>
          </a:solidFill>
        </p:spPr>
      </p:sp>
      <p:pic>
        <p:nvPicPr>
          <p:cNvPr id="13" name="Graphic 12">
            <a:extLst>
              <a:ext uri="{FF2B5EF4-FFF2-40B4-BE49-F238E27FC236}">
                <a16:creationId xmlns:a16="http://schemas.microsoft.com/office/drawing/2014/main" id="{FD350E52-CABF-4BFC-A605-825CEEDC082C}"/>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r="-330"/>
          <a:stretch/>
        </p:blipFill>
        <p:spPr>
          <a:xfrm>
            <a:off x="10046494" y="294632"/>
            <a:ext cx="1993106" cy="466245"/>
          </a:xfrm>
          <a:prstGeom prst="rect">
            <a:avLst/>
          </a:prstGeom>
        </p:spPr>
      </p:pic>
    </p:spTree>
    <p:extLst>
      <p:ext uri="{BB962C8B-B14F-4D97-AF65-F5344CB8AC3E}">
        <p14:creationId xmlns:p14="http://schemas.microsoft.com/office/powerpoint/2010/main" val="2021638982"/>
      </p:ext>
    </p:extLst>
  </p:cSld>
  <p:clrMapOvr>
    <a:masterClrMapping/>
  </p:clrMapOvr>
  <p:transition spd="med">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12" name="Graphic 11">
            <a:extLst>
              <a:ext uri="{FF2B5EF4-FFF2-40B4-BE49-F238E27FC236}">
                <a16:creationId xmlns:a16="http://schemas.microsoft.com/office/drawing/2014/main" id="{4FDCFCD7-4C17-425A-B835-6470B410E221}"/>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330"/>
          <a:stretch/>
        </p:blipFill>
        <p:spPr>
          <a:xfrm>
            <a:off x="10046494" y="6233151"/>
            <a:ext cx="1993106" cy="466245"/>
          </a:xfrm>
          <a:prstGeom prst="rect">
            <a:avLst/>
          </a:prstGeom>
        </p:spPr>
      </p:pic>
      <p:sp>
        <p:nvSpPr>
          <p:cNvPr id="2" name="Title 1"/>
          <p:cNvSpPr>
            <a:spLocks noGrp="1"/>
          </p:cNvSpPr>
          <p:nvPr>
            <p:ph type="title"/>
          </p:nvPr>
        </p:nvSpPr>
        <p:spPr>
          <a:xfrm>
            <a:off x="1097280" y="853869"/>
            <a:ext cx="10002520" cy="1450757"/>
          </a:xfrm>
        </p:spPr>
        <p:txBody>
          <a:bodyPr anchor="ctr"/>
          <a:lstStyle>
            <a:lvl1pPr marL="0" algn="ctr">
              <a:defRPr/>
            </a:lvl1pPr>
          </a:lstStyle>
          <a:p>
            <a:r>
              <a:rPr lang="en-US"/>
              <a:t>Click to edit Master title style</a:t>
            </a:r>
            <a:endParaRPr lang="en-US" dirty="0"/>
          </a:p>
        </p:txBody>
      </p:sp>
      <p:sp>
        <p:nvSpPr>
          <p:cNvPr id="3" name="Content Placeholder 2"/>
          <p:cNvSpPr>
            <a:spLocks noGrp="1"/>
          </p:cNvSpPr>
          <p:nvPr>
            <p:ph idx="1"/>
          </p:nvPr>
        </p:nvSpPr>
        <p:spPr>
          <a:xfrm>
            <a:off x="1097280" y="2413000"/>
            <a:ext cx="1000252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AutoShape 21">
            <a:extLst>
              <a:ext uri="{FF2B5EF4-FFF2-40B4-BE49-F238E27FC236}">
                <a16:creationId xmlns:a16="http://schemas.microsoft.com/office/drawing/2014/main" id="{B3BA31C0-A2A3-406A-A4E5-E8F4622100A9}"/>
              </a:ext>
            </a:extLst>
          </p:cNvPr>
          <p:cNvSpPr/>
          <p:nvPr/>
        </p:nvSpPr>
        <p:spPr>
          <a:xfrm>
            <a:off x="1" y="0"/>
            <a:ext cx="12192000" cy="409001"/>
          </a:xfrm>
          <a:prstGeom prst="rect">
            <a:avLst/>
          </a:prstGeom>
          <a:solidFill>
            <a:srgbClr val="398FFC"/>
          </a:solidFill>
        </p:spPr>
      </p:sp>
      <p:grpSp>
        <p:nvGrpSpPr>
          <p:cNvPr id="7" name="Group 8">
            <a:extLst>
              <a:ext uri="{FF2B5EF4-FFF2-40B4-BE49-F238E27FC236}">
                <a16:creationId xmlns:a16="http://schemas.microsoft.com/office/drawing/2014/main" id="{55F7DE26-2CA3-4B16-A017-A900762C1EC4}"/>
              </a:ext>
            </a:extLst>
          </p:cNvPr>
          <p:cNvGrpSpPr/>
          <p:nvPr/>
        </p:nvGrpSpPr>
        <p:grpSpPr>
          <a:xfrm>
            <a:off x="0" y="1397749"/>
            <a:ext cx="1153641" cy="340227"/>
            <a:chOff x="0" y="0"/>
            <a:chExt cx="1722525" cy="508000"/>
          </a:xfrm>
        </p:grpSpPr>
        <p:sp>
          <p:nvSpPr>
            <p:cNvPr id="8" name="Freeform 9">
              <a:extLst>
                <a:ext uri="{FF2B5EF4-FFF2-40B4-BE49-F238E27FC236}">
                  <a16:creationId xmlns:a16="http://schemas.microsoft.com/office/drawing/2014/main" id="{FA086353-2C5C-456D-8117-F8E425A18113}"/>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grpSp>
        <p:nvGrpSpPr>
          <p:cNvPr id="9" name="Group 8">
            <a:extLst>
              <a:ext uri="{FF2B5EF4-FFF2-40B4-BE49-F238E27FC236}">
                <a16:creationId xmlns:a16="http://schemas.microsoft.com/office/drawing/2014/main" id="{D408D5B9-9216-4D10-8C9B-C99B3B7DDBFE}"/>
              </a:ext>
            </a:extLst>
          </p:cNvPr>
          <p:cNvGrpSpPr/>
          <p:nvPr/>
        </p:nvGrpSpPr>
        <p:grpSpPr>
          <a:xfrm flipH="1">
            <a:off x="11038359" y="1398660"/>
            <a:ext cx="1153641" cy="340227"/>
            <a:chOff x="0" y="0"/>
            <a:chExt cx="1722525" cy="508000"/>
          </a:xfrm>
        </p:grpSpPr>
        <p:sp>
          <p:nvSpPr>
            <p:cNvPr id="10" name="Freeform 9">
              <a:extLst>
                <a:ext uri="{FF2B5EF4-FFF2-40B4-BE49-F238E27FC236}">
                  <a16:creationId xmlns:a16="http://schemas.microsoft.com/office/drawing/2014/main" id="{FD2A623D-BAD4-428B-B164-C18F036C1D04}"/>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spTree>
    <p:extLst>
      <p:ext uri="{BB962C8B-B14F-4D97-AF65-F5344CB8AC3E}">
        <p14:creationId xmlns:p14="http://schemas.microsoft.com/office/powerpoint/2010/main" val="788203781"/>
      </p:ext>
    </p:extLst>
  </p:cSld>
  <p:clrMapOvr>
    <a:masterClrMapping/>
  </p:clrMapOvr>
  <p:transition spd="med">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3_Two Content">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41FC1A32-9C88-4D4F-B813-D224B221F2A7}"/>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11202727" y="-59811"/>
            <a:ext cx="1621831" cy="7216580"/>
          </a:xfrm>
          <a:prstGeom prst="rect">
            <a:avLst/>
          </a:prstGeom>
        </p:spPr>
      </p:pic>
      <p:sp>
        <p:nvSpPr>
          <p:cNvPr id="7" name="AutoShape 4">
            <a:extLst>
              <a:ext uri="{FF2B5EF4-FFF2-40B4-BE49-F238E27FC236}">
                <a16:creationId xmlns:a16="http://schemas.microsoft.com/office/drawing/2014/main" id="{6FA5F05E-04B9-46E3-984C-C4D5A44C0D02}"/>
              </a:ext>
            </a:extLst>
          </p:cNvPr>
          <p:cNvSpPr/>
          <p:nvPr/>
        </p:nvSpPr>
        <p:spPr>
          <a:xfrm>
            <a:off x="11713114" y="0"/>
            <a:ext cx="486932" cy="6858000"/>
          </a:xfrm>
          <a:prstGeom prst="rect">
            <a:avLst/>
          </a:prstGeom>
          <a:solidFill>
            <a:srgbClr val="398FFC"/>
          </a:solidFill>
        </p:spPr>
      </p:sp>
      <p:grpSp>
        <p:nvGrpSpPr>
          <p:cNvPr id="9" name="Group 8">
            <a:extLst>
              <a:ext uri="{FF2B5EF4-FFF2-40B4-BE49-F238E27FC236}">
                <a16:creationId xmlns:a16="http://schemas.microsoft.com/office/drawing/2014/main" id="{2ABE2060-C7F1-40E6-B0FA-87740E6D531D}"/>
              </a:ext>
            </a:extLst>
          </p:cNvPr>
          <p:cNvGrpSpPr/>
          <p:nvPr/>
        </p:nvGrpSpPr>
        <p:grpSpPr>
          <a:xfrm>
            <a:off x="0" y="402916"/>
            <a:ext cx="1153641" cy="340227"/>
            <a:chOff x="0" y="0"/>
            <a:chExt cx="1722525" cy="508000"/>
          </a:xfrm>
        </p:grpSpPr>
        <p:sp>
          <p:nvSpPr>
            <p:cNvPr id="10" name="Freeform 9">
              <a:extLst>
                <a:ext uri="{FF2B5EF4-FFF2-40B4-BE49-F238E27FC236}">
                  <a16:creationId xmlns:a16="http://schemas.microsoft.com/office/drawing/2014/main" id="{DF2E556E-B67E-4E1C-A868-D2C1DC1D5B24}"/>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sp>
        <p:nvSpPr>
          <p:cNvPr id="11" name="Title 1">
            <a:extLst>
              <a:ext uri="{FF2B5EF4-FFF2-40B4-BE49-F238E27FC236}">
                <a16:creationId xmlns:a16="http://schemas.microsoft.com/office/drawing/2014/main" id="{1B4FCA0A-928C-4759-9F51-DC7F1E6C960E}"/>
              </a:ext>
            </a:extLst>
          </p:cNvPr>
          <p:cNvSpPr>
            <a:spLocks noGrp="1"/>
          </p:cNvSpPr>
          <p:nvPr>
            <p:ph type="title"/>
          </p:nvPr>
        </p:nvSpPr>
        <p:spPr>
          <a:xfrm>
            <a:off x="431800" y="765004"/>
            <a:ext cx="10693400" cy="1373676"/>
          </a:xfrm>
        </p:spPr>
        <p:txBody>
          <a:bodyPr/>
          <a:lstStyle>
            <a:lvl1pPr marL="0">
              <a:defRPr/>
            </a:lvl1pPr>
          </a:lstStyle>
          <a:p>
            <a:r>
              <a:rPr lang="en-US"/>
              <a:t>Click to edit Master title style</a:t>
            </a:r>
            <a:endParaRPr lang="en-US" dirty="0"/>
          </a:p>
        </p:txBody>
      </p:sp>
      <p:sp>
        <p:nvSpPr>
          <p:cNvPr id="12" name="Content Placeholder 2">
            <a:extLst>
              <a:ext uri="{FF2B5EF4-FFF2-40B4-BE49-F238E27FC236}">
                <a16:creationId xmlns:a16="http://schemas.microsoft.com/office/drawing/2014/main" id="{337EDE0C-D0F7-4653-847C-4F974F866609}"/>
              </a:ext>
            </a:extLst>
          </p:cNvPr>
          <p:cNvSpPr>
            <a:spLocks noGrp="1"/>
          </p:cNvSpPr>
          <p:nvPr>
            <p:ph idx="1"/>
          </p:nvPr>
        </p:nvSpPr>
        <p:spPr>
          <a:xfrm>
            <a:off x="431800" y="2421467"/>
            <a:ext cx="10693400" cy="42197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4" name="Graphic 13">
            <a:extLst>
              <a:ext uri="{FF2B5EF4-FFF2-40B4-BE49-F238E27FC236}">
                <a16:creationId xmlns:a16="http://schemas.microsoft.com/office/drawing/2014/main" id="{DE6F61BA-A517-43C4-AAB5-B8A99879BA41}"/>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r="-330"/>
          <a:stretch/>
        </p:blipFill>
        <p:spPr>
          <a:xfrm>
            <a:off x="10046494" y="294632"/>
            <a:ext cx="1993106" cy="466245"/>
          </a:xfrm>
          <a:prstGeom prst="rect">
            <a:avLst/>
          </a:prstGeom>
        </p:spPr>
      </p:pic>
    </p:spTree>
    <p:extLst>
      <p:ext uri="{BB962C8B-B14F-4D97-AF65-F5344CB8AC3E}">
        <p14:creationId xmlns:p14="http://schemas.microsoft.com/office/powerpoint/2010/main" val="1241239661"/>
      </p:ext>
    </p:extLst>
  </p:cSld>
  <p:clrMapOvr>
    <a:masterClrMapping/>
  </p:clrMapOvr>
  <p:transition spd="med">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4_Two Content">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1B4FCA0A-928C-4759-9F51-DC7F1E6C960E}"/>
              </a:ext>
            </a:extLst>
          </p:cNvPr>
          <p:cNvSpPr>
            <a:spLocks noGrp="1"/>
          </p:cNvSpPr>
          <p:nvPr>
            <p:ph type="title"/>
          </p:nvPr>
        </p:nvSpPr>
        <p:spPr>
          <a:xfrm>
            <a:off x="4841240" y="765004"/>
            <a:ext cx="6908800" cy="1373676"/>
          </a:xfrm>
        </p:spPr>
        <p:txBody>
          <a:bodyPr/>
          <a:lstStyle>
            <a:lvl1pPr marL="0">
              <a:defRPr/>
            </a:lvl1pPr>
          </a:lstStyle>
          <a:p>
            <a:r>
              <a:rPr lang="en-US"/>
              <a:t>Click to edit Master title style</a:t>
            </a:r>
            <a:endParaRPr lang="en-US" dirty="0"/>
          </a:p>
        </p:txBody>
      </p:sp>
      <p:sp>
        <p:nvSpPr>
          <p:cNvPr id="12" name="Content Placeholder 2">
            <a:extLst>
              <a:ext uri="{FF2B5EF4-FFF2-40B4-BE49-F238E27FC236}">
                <a16:creationId xmlns:a16="http://schemas.microsoft.com/office/drawing/2014/main" id="{337EDE0C-D0F7-4653-847C-4F974F866609}"/>
              </a:ext>
            </a:extLst>
          </p:cNvPr>
          <p:cNvSpPr>
            <a:spLocks noGrp="1"/>
          </p:cNvSpPr>
          <p:nvPr>
            <p:ph idx="1"/>
          </p:nvPr>
        </p:nvSpPr>
        <p:spPr>
          <a:xfrm>
            <a:off x="4841240" y="2421467"/>
            <a:ext cx="6908800" cy="42197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8">
            <a:extLst>
              <a:ext uri="{FF2B5EF4-FFF2-40B4-BE49-F238E27FC236}">
                <a16:creationId xmlns:a16="http://schemas.microsoft.com/office/drawing/2014/main" id="{8A543B5F-A652-4400-BECB-FA4EAC4014E0}"/>
              </a:ext>
            </a:extLst>
          </p:cNvPr>
          <p:cNvPicPr>
            <a:picLocks noChangeAspect="1"/>
          </p:cNvPicPr>
          <p:nvPr/>
        </p:nvPicPr>
        <p:blipFill>
          <a:blip r:embed="rId2" cstate="screen">
            <a:alphaModFix amt="40000"/>
            <a:extLst>
              <a:ext uri="{28A0092B-C50C-407E-A947-70E740481C1C}">
                <a14:useLocalDpi xmlns:a14="http://schemas.microsoft.com/office/drawing/2010/main"/>
              </a:ext>
            </a:extLst>
          </a:blip>
          <a:srcRect/>
          <a:stretch>
            <a:fillRect/>
          </a:stretch>
        </p:blipFill>
        <p:spPr>
          <a:xfrm>
            <a:off x="-319530" y="-1"/>
            <a:ext cx="5045517" cy="7018021"/>
          </a:xfrm>
          <a:prstGeom prst="rect">
            <a:avLst/>
          </a:prstGeom>
        </p:spPr>
      </p:pic>
      <p:grpSp>
        <p:nvGrpSpPr>
          <p:cNvPr id="13" name="Group 12">
            <a:extLst>
              <a:ext uri="{FF2B5EF4-FFF2-40B4-BE49-F238E27FC236}">
                <a16:creationId xmlns:a16="http://schemas.microsoft.com/office/drawing/2014/main" id="{E73B248E-4A4E-42AF-840C-06CDF5830912}"/>
              </a:ext>
            </a:extLst>
          </p:cNvPr>
          <p:cNvGrpSpPr/>
          <p:nvPr/>
        </p:nvGrpSpPr>
        <p:grpSpPr>
          <a:xfrm>
            <a:off x="0" y="5995996"/>
            <a:ext cx="1153641" cy="340227"/>
            <a:chOff x="0" y="0"/>
            <a:chExt cx="1722525" cy="508000"/>
          </a:xfrm>
        </p:grpSpPr>
        <p:sp>
          <p:nvSpPr>
            <p:cNvPr id="14" name="Freeform 9">
              <a:extLst>
                <a:ext uri="{FF2B5EF4-FFF2-40B4-BE49-F238E27FC236}">
                  <a16:creationId xmlns:a16="http://schemas.microsoft.com/office/drawing/2014/main" id="{A9AFEEB7-D0AF-450D-8EC5-E9E39939D2A0}"/>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pic>
        <p:nvPicPr>
          <p:cNvPr id="16" name="Content Placeholder 13" descr="A lightbulb">
            <a:extLst>
              <a:ext uri="{FF2B5EF4-FFF2-40B4-BE49-F238E27FC236}">
                <a16:creationId xmlns:a16="http://schemas.microsoft.com/office/drawing/2014/main" id="{998C39A7-FC9A-41B6-A6B5-52D0D7F86014}"/>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t="14559" b="9386"/>
          <a:stretch/>
        </p:blipFill>
        <p:spPr>
          <a:xfrm>
            <a:off x="385763" y="1935480"/>
            <a:ext cx="3927475" cy="2987040"/>
          </a:xfrm>
          <a:prstGeom prst="rect">
            <a:avLst/>
          </a:prstGeom>
        </p:spPr>
      </p:pic>
      <p:pic>
        <p:nvPicPr>
          <p:cNvPr id="9" name="Graphic 8">
            <a:extLst>
              <a:ext uri="{FF2B5EF4-FFF2-40B4-BE49-F238E27FC236}">
                <a16:creationId xmlns:a16="http://schemas.microsoft.com/office/drawing/2014/main" id="{111AB2F2-AEFF-4881-97F1-AA996547DA81}"/>
              </a:ext>
            </a:extLst>
          </p:cNvPr>
          <p:cNvPicPr>
            <a:picLocks noChangeAspect="1"/>
          </p:cNvPicPr>
          <p:nvPr/>
        </p:nvPicPr>
        <p:blipFill rotWithShape="1">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rcRect r="-330"/>
          <a:stretch/>
        </p:blipFill>
        <p:spPr>
          <a:xfrm>
            <a:off x="10046494" y="294632"/>
            <a:ext cx="1993106" cy="466245"/>
          </a:xfrm>
          <a:prstGeom prst="rect">
            <a:avLst/>
          </a:prstGeom>
        </p:spPr>
      </p:pic>
    </p:spTree>
    <p:extLst>
      <p:ext uri="{BB962C8B-B14F-4D97-AF65-F5344CB8AC3E}">
        <p14:creationId xmlns:p14="http://schemas.microsoft.com/office/powerpoint/2010/main" val="3182189009"/>
      </p:ext>
    </p:extLst>
  </p:cSld>
  <p:clrMapOvr>
    <a:masterClrMapping/>
  </p:clrMapOvr>
  <p:transition spd="med">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Two Content">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1B4FCA0A-928C-4759-9F51-DC7F1E6C960E}"/>
              </a:ext>
            </a:extLst>
          </p:cNvPr>
          <p:cNvSpPr>
            <a:spLocks noGrp="1"/>
          </p:cNvSpPr>
          <p:nvPr>
            <p:ph type="title"/>
          </p:nvPr>
        </p:nvSpPr>
        <p:spPr>
          <a:xfrm>
            <a:off x="4841240" y="765004"/>
            <a:ext cx="6908800" cy="1373676"/>
          </a:xfrm>
        </p:spPr>
        <p:txBody>
          <a:bodyPr/>
          <a:lstStyle>
            <a:lvl1pPr marL="0">
              <a:defRPr/>
            </a:lvl1pPr>
          </a:lstStyle>
          <a:p>
            <a:r>
              <a:rPr lang="en-US"/>
              <a:t>Click to edit Master title style</a:t>
            </a:r>
            <a:endParaRPr lang="en-US" dirty="0"/>
          </a:p>
        </p:txBody>
      </p:sp>
      <p:sp>
        <p:nvSpPr>
          <p:cNvPr id="12" name="Content Placeholder 2">
            <a:extLst>
              <a:ext uri="{FF2B5EF4-FFF2-40B4-BE49-F238E27FC236}">
                <a16:creationId xmlns:a16="http://schemas.microsoft.com/office/drawing/2014/main" id="{337EDE0C-D0F7-4653-847C-4F974F866609}"/>
              </a:ext>
            </a:extLst>
          </p:cNvPr>
          <p:cNvSpPr>
            <a:spLocks noGrp="1"/>
          </p:cNvSpPr>
          <p:nvPr>
            <p:ph idx="1"/>
          </p:nvPr>
        </p:nvSpPr>
        <p:spPr>
          <a:xfrm>
            <a:off x="4841240" y="2421467"/>
            <a:ext cx="6908800" cy="42197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8">
            <a:extLst>
              <a:ext uri="{FF2B5EF4-FFF2-40B4-BE49-F238E27FC236}">
                <a16:creationId xmlns:a16="http://schemas.microsoft.com/office/drawing/2014/main" id="{8A543B5F-A652-4400-BECB-FA4EAC4014E0}"/>
              </a:ext>
            </a:extLst>
          </p:cNvPr>
          <p:cNvPicPr>
            <a:picLocks noChangeAspect="1"/>
          </p:cNvPicPr>
          <p:nvPr/>
        </p:nvPicPr>
        <p:blipFill>
          <a:blip r:embed="rId2" cstate="screen">
            <a:alphaModFix amt="40000"/>
            <a:extLst>
              <a:ext uri="{28A0092B-C50C-407E-A947-70E740481C1C}">
                <a14:useLocalDpi xmlns:a14="http://schemas.microsoft.com/office/drawing/2010/main"/>
              </a:ext>
            </a:extLst>
          </a:blip>
          <a:srcRect/>
          <a:stretch>
            <a:fillRect/>
          </a:stretch>
        </p:blipFill>
        <p:spPr>
          <a:xfrm>
            <a:off x="-319530" y="-1"/>
            <a:ext cx="5045517" cy="7018021"/>
          </a:xfrm>
          <a:prstGeom prst="rect">
            <a:avLst/>
          </a:prstGeom>
        </p:spPr>
      </p:pic>
      <p:grpSp>
        <p:nvGrpSpPr>
          <p:cNvPr id="13" name="Group 12">
            <a:extLst>
              <a:ext uri="{FF2B5EF4-FFF2-40B4-BE49-F238E27FC236}">
                <a16:creationId xmlns:a16="http://schemas.microsoft.com/office/drawing/2014/main" id="{E73B248E-4A4E-42AF-840C-06CDF5830912}"/>
              </a:ext>
            </a:extLst>
          </p:cNvPr>
          <p:cNvGrpSpPr/>
          <p:nvPr/>
        </p:nvGrpSpPr>
        <p:grpSpPr>
          <a:xfrm>
            <a:off x="0" y="5995996"/>
            <a:ext cx="1153641" cy="340227"/>
            <a:chOff x="0" y="0"/>
            <a:chExt cx="1722525" cy="508000"/>
          </a:xfrm>
        </p:grpSpPr>
        <p:sp>
          <p:nvSpPr>
            <p:cNvPr id="14" name="Freeform 9">
              <a:extLst>
                <a:ext uri="{FF2B5EF4-FFF2-40B4-BE49-F238E27FC236}">
                  <a16:creationId xmlns:a16="http://schemas.microsoft.com/office/drawing/2014/main" id="{A9AFEEB7-D0AF-450D-8EC5-E9E39939D2A0}"/>
                </a:ext>
              </a:extLst>
            </p:cNvPr>
            <p:cNvSpPr/>
            <p:nvPr/>
          </p:nvSpPr>
          <p:spPr>
            <a:xfrm>
              <a:off x="0" y="49530"/>
              <a:ext cx="1722525" cy="408940"/>
            </a:xfrm>
            <a:custGeom>
              <a:avLst/>
              <a:gdLst/>
              <a:ahLst/>
              <a:cxnLst/>
              <a:rect l="l" t="t" r="r" b="b"/>
              <a:pathLst>
                <a:path w="1722525" h="408940">
                  <a:moveTo>
                    <a:pt x="1516785" y="0"/>
                  </a:moveTo>
                  <a:cubicBezTo>
                    <a:pt x="1416455" y="0"/>
                    <a:pt x="1333905" y="72390"/>
                    <a:pt x="1314855" y="166370"/>
                  </a:cubicBezTo>
                  <a:lnTo>
                    <a:pt x="0" y="166370"/>
                  </a:lnTo>
                  <a:lnTo>
                    <a:pt x="0" y="242570"/>
                  </a:lnTo>
                  <a:lnTo>
                    <a:pt x="1316125" y="242570"/>
                  </a:lnTo>
                  <a:cubicBezTo>
                    <a:pt x="1333905" y="337820"/>
                    <a:pt x="1417725" y="408940"/>
                    <a:pt x="1518055" y="408940"/>
                  </a:cubicBezTo>
                  <a:cubicBezTo>
                    <a:pt x="1631085" y="408940"/>
                    <a:pt x="1722525" y="317500"/>
                    <a:pt x="1722525" y="204470"/>
                  </a:cubicBezTo>
                  <a:cubicBezTo>
                    <a:pt x="1722525" y="91440"/>
                    <a:pt x="1631085" y="0"/>
                    <a:pt x="1516785" y="0"/>
                  </a:cubicBezTo>
                  <a:close/>
                </a:path>
              </a:pathLst>
            </a:custGeom>
            <a:solidFill>
              <a:srgbClr val="398FFC"/>
            </a:solidFill>
          </p:spPr>
        </p:sp>
      </p:grpSp>
      <p:pic>
        <p:nvPicPr>
          <p:cNvPr id="9" name="Graphic 8">
            <a:extLst>
              <a:ext uri="{FF2B5EF4-FFF2-40B4-BE49-F238E27FC236}">
                <a16:creationId xmlns:a16="http://schemas.microsoft.com/office/drawing/2014/main" id="{111AB2F2-AEFF-4881-97F1-AA996547DA81}"/>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r="-330"/>
          <a:stretch/>
        </p:blipFill>
        <p:spPr>
          <a:xfrm>
            <a:off x="10046494" y="294632"/>
            <a:ext cx="1993106" cy="466245"/>
          </a:xfrm>
          <a:prstGeom prst="rect">
            <a:avLst/>
          </a:prstGeom>
        </p:spPr>
      </p:pic>
      <p:pic>
        <p:nvPicPr>
          <p:cNvPr id="3" name="Graphic 2" descr="An open book">
            <a:extLst>
              <a:ext uri="{FF2B5EF4-FFF2-40B4-BE49-F238E27FC236}">
                <a16:creationId xmlns:a16="http://schemas.microsoft.com/office/drawing/2014/main" id="{41575D69-9B1F-6DC0-4BE7-7093AC318BFF}"/>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119336" y="1451842"/>
            <a:ext cx="4572000" cy="4572000"/>
          </a:xfrm>
          <a:prstGeom prst="rect">
            <a:avLst/>
          </a:prstGeom>
        </p:spPr>
      </p:pic>
    </p:spTree>
    <p:extLst>
      <p:ext uri="{BB962C8B-B14F-4D97-AF65-F5344CB8AC3E}">
        <p14:creationId xmlns:p14="http://schemas.microsoft.com/office/powerpoint/2010/main" val="1312118405"/>
      </p:ext>
    </p:extLst>
  </p:cSld>
  <p:clrMapOvr>
    <a:masterClrMapping/>
  </p:clrMapOvr>
  <p:transition spd="med">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97280" y="1315720"/>
            <a:ext cx="10058400" cy="1691640"/>
          </a:xfrm>
        </p:spPr>
        <p:txBody>
          <a:bodyPr anchor="b" anchorCtr="0">
            <a:normAutofit/>
          </a:bodyPr>
          <a:lstStyle>
            <a:lvl1pPr algn="ctr">
              <a:lnSpc>
                <a:spcPct val="85000"/>
              </a:lnSpc>
              <a:defRPr sz="6000" b="1">
                <a:solidFill>
                  <a:schemeClr val="bg1"/>
                </a:solidFill>
              </a:defRPr>
            </a:lvl1pPr>
          </a:lstStyle>
          <a:p>
            <a:r>
              <a:rPr lang="en-US" dirty="0"/>
              <a:t>Click To Edit Master Title Style</a:t>
            </a:r>
          </a:p>
        </p:txBody>
      </p:sp>
      <p:sp>
        <p:nvSpPr>
          <p:cNvPr id="3" name="Text Placeholder 2"/>
          <p:cNvSpPr>
            <a:spLocks noGrp="1"/>
          </p:cNvSpPr>
          <p:nvPr>
            <p:ph type="body" idx="1"/>
          </p:nvPr>
        </p:nvSpPr>
        <p:spPr>
          <a:xfrm>
            <a:off x="1097280" y="4062354"/>
            <a:ext cx="10058400" cy="418592"/>
          </a:xfrm>
        </p:spPr>
        <p:txBody>
          <a:bodyPr lIns="91440" rIns="91440" anchor="t" anchorCtr="0">
            <a:normAutofit/>
          </a:bodyPr>
          <a:lstStyle>
            <a:lvl1pPr marL="0" indent="0" algn="ctr">
              <a:buNone/>
              <a:defRPr sz="2400" cap="all" spc="200" baseline="0">
                <a:solidFill>
                  <a:schemeClr val="tx2"/>
                </a:solidFill>
                <a:latin typeface="Montserrat" panose="00000500000000000000" pitchFamily="2"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pic>
        <p:nvPicPr>
          <p:cNvPr id="11" name="Picture 2">
            <a:extLst>
              <a:ext uri="{FF2B5EF4-FFF2-40B4-BE49-F238E27FC236}">
                <a16:creationId xmlns:a16="http://schemas.microsoft.com/office/drawing/2014/main" id="{06594D32-3CCD-49D4-8EA9-E66A86C83966}"/>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rot="5400000">
            <a:off x="5350432" y="742872"/>
            <a:ext cx="1444752" cy="12268864"/>
          </a:xfrm>
          <a:prstGeom prst="rect">
            <a:avLst/>
          </a:prstGeom>
        </p:spPr>
      </p:pic>
      <p:sp>
        <p:nvSpPr>
          <p:cNvPr id="12" name="Freeform 7">
            <a:extLst>
              <a:ext uri="{FF2B5EF4-FFF2-40B4-BE49-F238E27FC236}">
                <a16:creationId xmlns:a16="http://schemas.microsoft.com/office/drawing/2014/main" id="{925ADDF6-A075-4F03-ACEC-2F6C14CF1F5D}"/>
              </a:ext>
            </a:extLst>
          </p:cNvPr>
          <p:cNvSpPr/>
          <p:nvPr/>
        </p:nvSpPr>
        <p:spPr>
          <a:xfrm>
            <a:off x="5591818" y="3429000"/>
            <a:ext cx="1008363" cy="211714"/>
          </a:xfrm>
          <a:custGeom>
            <a:avLst/>
            <a:gdLst/>
            <a:ahLst/>
            <a:cxnLst/>
            <a:rect l="l" t="t" r="r" b="b"/>
            <a:pathLst>
              <a:path w="1947727" h="408940">
                <a:moveTo>
                  <a:pt x="1741987" y="0"/>
                </a:moveTo>
                <a:cubicBezTo>
                  <a:pt x="1641657" y="0"/>
                  <a:pt x="1559107" y="72390"/>
                  <a:pt x="1540057" y="166370"/>
                </a:cubicBezTo>
                <a:lnTo>
                  <a:pt x="406400" y="166370"/>
                </a:lnTo>
                <a:cubicBezTo>
                  <a:pt x="388620" y="71120"/>
                  <a:pt x="304800" y="0"/>
                  <a:pt x="204470" y="0"/>
                </a:cubicBezTo>
                <a:cubicBezTo>
                  <a:pt x="91440" y="0"/>
                  <a:pt x="0" y="91440"/>
                  <a:pt x="0" y="204470"/>
                </a:cubicBezTo>
                <a:cubicBezTo>
                  <a:pt x="0" y="317500"/>
                  <a:pt x="91440" y="408940"/>
                  <a:pt x="204470" y="408940"/>
                </a:cubicBezTo>
                <a:cubicBezTo>
                  <a:pt x="304800" y="408940"/>
                  <a:pt x="388620" y="337820"/>
                  <a:pt x="406400" y="242570"/>
                </a:cubicBezTo>
                <a:lnTo>
                  <a:pt x="1541327" y="242570"/>
                </a:lnTo>
                <a:cubicBezTo>
                  <a:pt x="1559107" y="337820"/>
                  <a:pt x="1642927" y="408940"/>
                  <a:pt x="1743257" y="408940"/>
                </a:cubicBezTo>
                <a:cubicBezTo>
                  <a:pt x="1856287" y="408940"/>
                  <a:pt x="1947727" y="317500"/>
                  <a:pt x="1947727" y="204470"/>
                </a:cubicBezTo>
                <a:cubicBezTo>
                  <a:pt x="1947727" y="91440"/>
                  <a:pt x="1855017" y="0"/>
                  <a:pt x="1741987" y="0"/>
                </a:cubicBezTo>
                <a:close/>
              </a:path>
            </a:pathLst>
          </a:custGeom>
          <a:solidFill>
            <a:srgbClr val="43B0F1"/>
          </a:solidFill>
        </p:spPr>
      </p:sp>
      <p:pic>
        <p:nvPicPr>
          <p:cNvPr id="7" name="Graphic 6">
            <a:extLst>
              <a:ext uri="{FF2B5EF4-FFF2-40B4-BE49-F238E27FC236}">
                <a16:creationId xmlns:a16="http://schemas.microsoft.com/office/drawing/2014/main" id="{48A04935-6D89-478A-B1E9-C1030AD0CE44}"/>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r="-330"/>
          <a:stretch/>
        </p:blipFill>
        <p:spPr>
          <a:xfrm>
            <a:off x="10046494" y="294632"/>
            <a:ext cx="1993106" cy="466245"/>
          </a:xfrm>
          <a:prstGeom prst="rect">
            <a:avLst/>
          </a:prstGeom>
        </p:spPr>
      </p:pic>
    </p:spTree>
    <p:extLst>
      <p:ext uri="{BB962C8B-B14F-4D97-AF65-F5344CB8AC3E}">
        <p14:creationId xmlns:p14="http://schemas.microsoft.com/office/powerpoint/2010/main" val="1326354139"/>
      </p:ext>
    </p:extLst>
  </p:cSld>
  <p:clrMapOvr>
    <a:masterClrMapping/>
  </p:clrMapOvr>
  <p:transition spd="med">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a:lum/>
            <a:extLst>
              <a:ext uri="{28A0092B-C50C-407E-A947-70E740481C1C}">
                <a14:useLocalDpi xmlns:a14="http://schemas.microsoft.com/office/drawing/2010/main"/>
              </a:ext>
            </a:extLst>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131019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70" r:id="rId14"/>
  </p:sldLayoutIdLst>
  <p:transition spd="med">
    <p:pull/>
  </p:transition>
  <p:txStyles>
    <p:titleStyle>
      <a:lvl1pPr algn="l" defTabSz="914400" rtl="0" eaLnBrk="1" latinLnBrk="0" hangingPunct="1">
        <a:lnSpc>
          <a:spcPct val="85000"/>
        </a:lnSpc>
        <a:spcBef>
          <a:spcPct val="0"/>
        </a:spcBef>
        <a:buNone/>
        <a:defRPr sz="4800" b="1" kern="1200" spc="-50" baseline="0">
          <a:solidFill>
            <a:schemeClr val="bg1"/>
          </a:solidFill>
          <a:latin typeface="Montserrat" panose="00000500000000000000" pitchFamily="2" charset="0"/>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bg1"/>
          </a:solidFill>
          <a:latin typeface="Montserrat Light" panose="00000400000000000000" pitchFamily="2" charset="0"/>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bg1"/>
          </a:solidFill>
          <a:latin typeface="Montserrat Light" panose="00000400000000000000" pitchFamily="2" charset="0"/>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bg1"/>
          </a:solidFill>
          <a:latin typeface="Montserrat Light" panose="00000400000000000000" pitchFamily="2" charset="0"/>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bg1"/>
          </a:solidFill>
          <a:latin typeface="Montserrat Light" panose="00000400000000000000" pitchFamily="2" charset="0"/>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bg1"/>
          </a:solidFill>
          <a:latin typeface="Montserrat Light" panose="00000400000000000000" pitchFamily="2" charset="0"/>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5.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BCBC70-B697-4DF2-8E27-610EFD3B2A32}"/>
              </a:ext>
            </a:extLst>
          </p:cNvPr>
          <p:cNvSpPr>
            <a:spLocks noGrp="1"/>
          </p:cNvSpPr>
          <p:nvPr>
            <p:ph type="ctrTitle"/>
          </p:nvPr>
        </p:nvSpPr>
        <p:spPr/>
        <p:txBody>
          <a:bodyPr>
            <a:normAutofit/>
          </a:bodyPr>
          <a:lstStyle/>
          <a:p>
            <a:r>
              <a:rPr lang="en-GB" dirty="0"/>
              <a:t>Types of Market</a:t>
            </a:r>
          </a:p>
        </p:txBody>
      </p:sp>
      <p:sp>
        <p:nvSpPr>
          <p:cNvPr id="3" name="Subtitle 2">
            <a:extLst>
              <a:ext uri="{FF2B5EF4-FFF2-40B4-BE49-F238E27FC236}">
                <a16:creationId xmlns:a16="http://schemas.microsoft.com/office/drawing/2014/main" id="{D2C236E0-5439-4897-B40B-0DF3424D9E78}"/>
              </a:ext>
            </a:extLst>
          </p:cNvPr>
          <p:cNvSpPr>
            <a:spLocks noGrp="1"/>
          </p:cNvSpPr>
          <p:nvPr>
            <p:ph type="subTitle" idx="1"/>
          </p:nvPr>
        </p:nvSpPr>
        <p:spPr>
          <a:xfrm>
            <a:off x="1493751" y="5912763"/>
            <a:ext cx="10362889" cy="372569"/>
          </a:xfrm>
        </p:spPr>
        <p:txBody>
          <a:bodyPr>
            <a:normAutofit fontScale="92500" lnSpcReduction="10000"/>
          </a:bodyPr>
          <a:lstStyle/>
          <a:p>
            <a:r>
              <a:rPr lang="en-GB" dirty="0"/>
              <a:t>LO-A: Marketing Activities</a:t>
            </a:r>
          </a:p>
        </p:txBody>
      </p:sp>
    </p:spTree>
    <p:extLst>
      <p:ext uri="{BB962C8B-B14F-4D97-AF65-F5344CB8AC3E}">
        <p14:creationId xmlns:p14="http://schemas.microsoft.com/office/powerpoint/2010/main" val="2879186858"/>
      </p:ext>
    </p:extLst>
  </p:cSld>
  <p:clrMapOvr>
    <a:masterClrMapping/>
  </p:clrMapOvr>
  <p:transition spd="med">
    <p:pull/>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DEDA930-673C-FBDC-06E2-B87C8F464E39}"/>
              </a:ext>
            </a:extLst>
          </p:cNvPr>
          <p:cNvSpPr>
            <a:spLocks noGrp="1"/>
          </p:cNvSpPr>
          <p:nvPr>
            <p:ph type="title"/>
          </p:nvPr>
        </p:nvSpPr>
        <p:spPr/>
        <p:txBody>
          <a:bodyPr/>
          <a:lstStyle/>
          <a:p>
            <a:r>
              <a:rPr lang="en-GB" dirty="0"/>
              <a:t>B2C Examples</a:t>
            </a:r>
          </a:p>
        </p:txBody>
      </p:sp>
      <p:sp>
        <p:nvSpPr>
          <p:cNvPr id="5" name="Content Placeholder 4">
            <a:extLst>
              <a:ext uri="{FF2B5EF4-FFF2-40B4-BE49-F238E27FC236}">
                <a16:creationId xmlns:a16="http://schemas.microsoft.com/office/drawing/2014/main" id="{265F351E-D0AD-CDCD-0163-690E343F9110}"/>
              </a:ext>
            </a:extLst>
          </p:cNvPr>
          <p:cNvSpPr>
            <a:spLocks noGrp="1"/>
          </p:cNvSpPr>
          <p:nvPr>
            <p:ph idx="1"/>
          </p:nvPr>
        </p:nvSpPr>
        <p:spPr/>
        <p:txBody>
          <a:bodyPr/>
          <a:lstStyle/>
          <a:p>
            <a:r>
              <a:rPr lang="en-GB" dirty="0"/>
              <a:t>Now you know that supermarkets and McDonald’s selling their products to customers participate in a B2C market.</a:t>
            </a:r>
          </a:p>
          <a:p>
            <a:r>
              <a:rPr lang="en-GB" dirty="0"/>
              <a:t>As with B2B markets though, there are lots of other examples.</a:t>
            </a:r>
          </a:p>
          <a:p>
            <a:r>
              <a:rPr lang="en-GB" dirty="0"/>
              <a:t>Can you think of any other examples of B2C transactions?</a:t>
            </a:r>
          </a:p>
          <a:p>
            <a:r>
              <a:rPr lang="en-GB" dirty="0"/>
              <a:t>Identify at least three other examples.</a:t>
            </a:r>
          </a:p>
        </p:txBody>
      </p:sp>
    </p:spTree>
    <p:extLst>
      <p:ext uri="{BB962C8B-B14F-4D97-AF65-F5344CB8AC3E}">
        <p14:creationId xmlns:p14="http://schemas.microsoft.com/office/powerpoint/2010/main" val="2142092679"/>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32FB76-7FEA-D220-6E55-9BA179D4D6DF}"/>
              </a:ext>
            </a:extLst>
          </p:cNvPr>
          <p:cNvSpPr>
            <a:spLocks noGrp="1"/>
          </p:cNvSpPr>
          <p:nvPr>
            <p:ph type="title"/>
          </p:nvPr>
        </p:nvSpPr>
        <p:spPr/>
        <p:txBody>
          <a:bodyPr/>
          <a:lstStyle/>
          <a:p>
            <a:r>
              <a:rPr lang="en-GB" dirty="0"/>
              <a:t>Suggested Answers</a:t>
            </a:r>
          </a:p>
        </p:txBody>
      </p:sp>
      <p:sp>
        <p:nvSpPr>
          <p:cNvPr id="3" name="Content Placeholder 2">
            <a:extLst>
              <a:ext uri="{FF2B5EF4-FFF2-40B4-BE49-F238E27FC236}">
                <a16:creationId xmlns:a16="http://schemas.microsoft.com/office/drawing/2014/main" id="{5FA17A7F-FCC6-659E-841F-EAB4A13A7462}"/>
              </a:ext>
            </a:extLst>
          </p:cNvPr>
          <p:cNvSpPr>
            <a:spLocks noGrp="1"/>
          </p:cNvSpPr>
          <p:nvPr>
            <p:ph idx="1"/>
          </p:nvPr>
        </p:nvSpPr>
        <p:spPr/>
        <p:txBody>
          <a:bodyPr/>
          <a:lstStyle/>
          <a:p>
            <a:r>
              <a:rPr lang="en-GB" dirty="0"/>
              <a:t>Here are some additional examples of B2C transactions:</a:t>
            </a:r>
          </a:p>
          <a:p>
            <a:pPr marL="358775" indent="-269875">
              <a:buFont typeface="Calibri" panose="020F0502020204030204" pitchFamily="34" charset="0"/>
              <a:buChar char="+"/>
            </a:pPr>
            <a:r>
              <a:rPr lang="en-GB" dirty="0"/>
              <a:t>Car dealership selling cars to customers</a:t>
            </a:r>
          </a:p>
          <a:p>
            <a:pPr marL="358775" indent="-269875">
              <a:buFont typeface="Calibri" panose="020F0502020204030204" pitchFamily="34" charset="0"/>
              <a:buChar char="+"/>
            </a:pPr>
            <a:r>
              <a:rPr lang="en-GB" dirty="0"/>
              <a:t>Toy store selling toys to customers</a:t>
            </a:r>
          </a:p>
          <a:p>
            <a:pPr marL="358775" indent="-269875">
              <a:buFont typeface="Calibri" panose="020F0502020204030204" pitchFamily="34" charset="0"/>
              <a:buChar char="+"/>
            </a:pPr>
            <a:r>
              <a:rPr lang="en-GB" dirty="0"/>
              <a:t>Cleaning company offering services to customers</a:t>
            </a:r>
          </a:p>
          <a:p>
            <a:pPr marL="358775" indent="-269875">
              <a:buFont typeface="Calibri" panose="020F0502020204030204" pitchFamily="34" charset="0"/>
              <a:buChar char="+"/>
            </a:pPr>
            <a:r>
              <a:rPr lang="en-GB" dirty="0"/>
              <a:t>Furniture supplier selling furniture to customers</a:t>
            </a:r>
          </a:p>
        </p:txBody>
      </p:sp>
    </p:spTree>
    <p:extLst>
      <p:ext uri="{BB962C8B-B14F-4D97-AF65-F5344CB8AC3E}">
        <p14:creationId xmlns:p14="http://schemas.microsoft.com/office/powerpoint/2010/main" val="1601935720"/>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4A293488-734F-4593-B012-90DF0ACA4BDF}"/>
              </a:ext>
            </a:extLst>
          </p:cNvPr>
          <p:cNvSpPr>
            <a:spLocks noGrp="1"/>
          </p:cNvSpPr>
          <p:nvPr>
            <p:ph type="body" idx="1"/>
          </p:nvPr>
        </p:nvSpPr>
        <p:spPr/>
        <p:txBody>
          <a:bodyPr/>
          <a:lstStyle/>
          <a:p>
            <a:r>
              <a:rPr lang="en-GB" dirty="0"/>
              <a:t>B2B</a:t>
            </a:r>
          </a:p>
        </p:txBody>
      </p:sp>
      <p:sp>
        <p:nvSpPr>
          <p:cNvPr id="5" name="Content Placeholder 4">
            <a:extLst>
              <a:ext uri="{FF2B5EF4-FFF2-40B4-BE49-F238E27FC236}">
                <a16:creationId xmlns:a16="http://schemas.microsoft.com/office/drawing/2014/main" id="{6C4BBCAB-7B79-4162-85C4-E1D49BA3AA05}"/>
              </a:ext>
            </a:extLst>
          </p:cNvPr>
          <p:cNvSpPr>
            <a:spLocks noGrp="1"/>
          </p:cNvSpPr>
          <p:nvPr>
            <p:ph sz="half" idx="2"/>
          </p:nvPr>
        </p:nvSpPr>
        <p:spPr/>
        <p:txBody>
          <a:bodyPr/>
          <a:lstStyle/>
          <a:p>
            <a:r>
              <a:rPr lang="en-GB" dirty="0"/>
              <a:t>Where a business sells goods &amp; services to other businesses.</a:t>
            </a:r>
          </a:p>
          <a:p>
            <a:r>
              <a:rPr lang="en-GB" dirty="0"/>
              <a:t>B2B businesses usually sell in bulk (i.e. large quantities)</a:t>
            </a:r>
          </a:p>
          <a:p>
            <a:r>
              <a:rPr lang="en-GB" dirty="0"/>
              <a:t>B2B sales tend to be more valuable.</a:t>
            </a:r>
          </a:p>
          <a:p>
            <a:r>
              <a:rPr lang="en-GB" dirty="0"/>
              <a:t>With B2B sales, repeat business is usually much higher.</a:t>
            </a:r>
          </a:p>
          <a:p>
            <a:r>
              <a:rPr lang="en-GB" dirty="0"/>
              <a:t>B2B sales take longer to complete.</a:t>
            </a:r>
          </a:p>
        </p:txBody>
      </p:sp>
      <p:sp>
        <p:nvSpPr>
          <p:cNvPr id="6" name="Text Placeholder 5">
            <a:extLst>
              <a:ext uri="{FF2B5EF4-FFF2-40B4-BE49-F238E27FC236}">
                <a16:creationId xmlns:a16="http://schemas.microsoft.com/office/drawing/2014/main" id="{1D66C1DC-46D6-4D3D-9CFE-368522780D96}"/>
              </a:ext>
            </a:extLst>
          </p:cNvPr>
          <p:cNvSpPr>
            <a:spLocks noGrp="1"/>
          </p:cNvSpPr>
          <p:nvPr>
            <p:ph type="body" sz="quarter" idx="3"/>
          </p:nvPr>
        </p:nvSpPr>
        <p:spPr/>
        <p:txBody>
          <a:bodyPr/>
          <a:lstStyle/>
          <a:p>
            <a:r>
              <a:rPr lang="en-GB" dirty="0"/>
              <a:t>B2C</a:t>
            </a:r>
          </a:p>
        </p:txBody>
      </p:sp>
      <p:sp>
        <p:nvSpPr>
          <p:cNvPr id="7" name="Content Placeholder 6">
            <a:extLst>
              <a:ext uri="{FF2B5EF4-FFF2-40B4-BE49-F238E27FC236}">
                <a16:creationId xmlns:a16="http://schemas.microsoft.com/office/drawing/2014/main" id="{072599CC-772D-41D6-8B0F-3B5F956B315E}"/>
              </a:ext>
            </a:extLst>
          </p:cNvPr>
          <p:cNvSpPr>
            <a:spLocks noGrp="1"/>
          </p:cNvSpPr>
          <p:nvPr>
            <p:ph sz="quarter" idx="4"/>
          </p:nvPr>
        </p:nvSpPr>
        <p:spPr/>
        <p:txBody>
          <a:bodyPr>
            <a:normAutofit/>
          </a:bodyPr>
          <a:lstStyle/>
          <a:p>
            <a:r>
              <a:rPr lang="en-GB" dirty="0"/>
              <a:t>Where a business sells goods &amp; services directly to consumers.</a:t>
            </a:r>
          </a:p>
          <a:p>
            <a:r>
              <a:rPr lang="en-GB" dirty="0"/>
              <a:t>B2C businesses usually sell in small quantities.</a:t>
            </a:r>
          </a:p>
          <a:p>
            <a:r>
              <a:rPr lang="en-GB" dirty="0"/>
              <a:t>B2C sales tend to be less valuable.</a:t>
            </a:r>
          </a:p>
          <a:p>
            <a:r>
              <a:rPr lang="en-GB" dirty="0"/>
              <a:t>With B2C sales, customers don’t buy repeatedly that often.</a:t>
            </a:r>
          </a:p>
          <a:p>
            <a:r>
              <a:rPr lang="en-GB" dirty="0"/>
              <a:t>B2C sales take less time to complete.</a:t>
            </a:r>
          </a:p>
        </p:txBody>
      </p:sp>
      <p:sp>
        <p:nvSpPr>
          <p:cNvPr id="2" name="Title 1">
            <a:extLst>
              <a:ext uri="{FF2B5EF4-FFF2-40B4-BE49-F238E27FC236}">
                <a16:creationId xmlns:a16="http://schemas.microsoft.com/office/drawing/2014/main" id="{B83F06DE-38D5-4458-9AF5-9B4B9D5CAA60}"/>
              </a:ext>
            </a:extLst>
          </p:cNvPr>
          <p:cNvSpPr>
            <a:spLocks noGrp="1"/>
          </p:cNvSpPr>
          <p:nvPr>
            <p:ph type="title"/>
          </p:nvPr>
        </p:nvSpPr>
        <p:spPr/>
        <p:txBody>
          <a:bodyPr/>
          <a:lstStyle/>
          <a:p>
            <a:r>
              <a:rPr lang="en-GB" dirty="0"/>
              <a:t>B2B vs B2C</a:t>
            </a:r>
          </a:p>
        </p:txBody>
      </p:sp>
    </p:spTree>
    <p:extLst>
      <p:ext uri="{BB962C8B-B14F-4D97-AF65-F5344CB8AC3E}">
        <p14:creationId xmlns:p14="http://schemas.microsoft.com/office/powerpoint/2010/main" val="426402612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fade">
                                      <p:cBhvr>
                                        <p:cTn id="27" dur="5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fade">
                                      <p:cBhvr>
                                        <p:cTn id="32" dur="500"/>
                                        <p:tgtEl>
                                          <p:spTgt spid="7">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txEl>
                                              <p:pRg st="1" end="1"/>
                                            </p:txEl>
                                          </p:spTgt>
                                        </p:tgtEl>
                                        <p:attrNameLst>
                                          <p:attrName>style.visibility</p:attrName>
                                        </p:attrNameLst>
                                      </p:cBhvr>
                                      <p:to>
                                        <p:strVal val="visible"/>
                                      </p:to>
                                    </p:set>
                                    <p:animEffect transition="in" filter="fade">
                                      <p:cBhvr>
                                        <p:cTn id="37" dur="500"/>
                                        <p:tgtEl>
                                          <p:spTgt spid="7">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
                                            <p:txEl>
                                              <p:pRg st="2" end="2"/>
                                            </p:txEl>
                                          </p:spTgt>
                                        </p:tgtEl>
                                        <p:attrNameLst>
                                          <p:attrName>style.visibility</p:attrName>
                                        </p:attrNameLst>
                                      </p:cBhvr>
                                      <p:to>
                                        <p:strVal val="visible"/>
                                      </p:to>
                                    </p:set>
                                    <p:animEffect transition="in" filter="fade">
                                      <p:cBhvr>
                                        <p:cTn id="42" dur="500"/>
                                        <p:tgtEl>
                                          <p:spTgt spid="7">
                                            <p:txEl>
                                              <p:pRg st="2" end="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7">
                                            <p:txEl>
                                              <p:pRg st="3" end="3"/>
                                            </p:txEl>
                                          </p:spTgt>
                                        </p:tgtEl>
                                        <p:attrNameLst>
                                          <p:attrName>style.visibility</p:attrName>
                                        </p:attrNameLst>
                                      </p:cBhvr>
                                      <p:to>
                                        <p:strVal val="visible"/>
                                      </p:to>
                                    </p:set>
                                    <p:animEffect transition="in" filter="fade">
                                      <p:cBhvr>
                                        <p:cTn id="47" dur="500"/>
                                        <p:tgtEl>
                                          <p:spTgt spid="7">
                                            <p:txEl>
                                              <p:pRg st="3" end="3"/>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7">
                                            <p:txEl>
                                              <p:pRg st="4" end="4"/>
                                            </p:txEl>
                                          </p:spTgt>
                                        </p:tgtEl>
                                        <p:attrNameLst>
                                          <p:attrName>style.visibility</p:attrName>
                                        </p:attrNameLst>
                                      </p:cBhvr>
                                      <p:to>
                                        <p:strVal val="visible"/>
                                      </p:to>
                                    </p:set>
                                    <p:animEffect transition="in" filter="fade">
                                      <p:cBhvr>
                                        <p:cTn id="52"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7"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DEDA930-673C-FBDC-06E2-B87C8F464E39}"/>
              </a:ext>
            </a:extLst>
          </p:cNvPr>
          <p:cNvSpPr>
            <a:spLocks noGrp="1"/>
          </p:cNvSpPr>
          <p:nvPr>
            <p:ph type="title"/>
          </p:nvPr>
        </p:nvSpPr>
        <p:spPr/>
        <p:txBody>
          <a:bodyPr/>
          <a:lstStyle/>
          <a:p>
            <a:r>
              <a:rPr lang="en-GB" dirty="0"/>
              <a:t>B2B vs B2C Sales</a:t>
            </a:r>
          </a:p>
        </p:txBody>
      </p:sp>
      <p:sp>
        <p:nvSpPr>
          <p:cNvPr id="5" name="Content Placeholder 4">
            <a:extLst>
              <a:ext uri="{FF2B5EF4-FFF2-40B4-BE49-F238E27FC236}">
                <a16:creationId xmlns:a16="http://schemas.microsoft.com/office/drawing/2014/main" id="{265F351E-D0AD-CDCD-0163-690E343F9110}"/>
              </a:ext>
            </a:extLst>
          </p:cNvPr>
          <p:cNvSpPr>
            <a:spLocks noGrp="1"/>
          </p:cNvSpPr>
          <p:nvPr>
            <p:ph idx="1"/>
          </p:nvPr>
        </p:nvSpPr>
        <p:spPr/>
        <p:txBody>
          <a:bodyPr/>
          <a:lstStyle/>
          <a:p>
            <a:r>
              <a:rPr lang="en-GB" dirty="0"/>
              <a:t>We mentioned that in B2B transactions the sales process takes longer than in B2C transactions.</a:t>
            </a:r>
          </a:p>
          <a:p>
            <a:r>
              <a:rPr lang="en-GB" dirty="0"/>
              <a:t>Can you think of why this is the case?</a:t>
            </a:r>
          </a:p>
          <a:p>
            <a:r>
              <a:rPr lang="en-GB" dirty="0"/>
              <a:t>Think about the processes that might need to be involved when selling to another business.</a:t>
            </a:r>
          </a:p>
          <a:p>
            <a:r>
              <a:rPr lang="en-GB" dirty="0"/>
              <a:t>How would this differ from selling directly to a consumer?</a:t>
            </a:r>
          </a:p>
        </p:txBody>
      </p:sp>
    </p:spTree>
    <p:extLst>
      <p:ext uri="{BB962C8B-B14F-4D97-AF65-F5344CB8AC3E}">
        <p14:creationId xmlns:p14="http://schemas.microsoft.com/office/powerpoint/2010/main" val="379393778"/>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32FB76-7FEA-D220-6E55-9BA179D4D6DF}"/>
              </a:ext>
            </a:extLst>
          </p:cNvPr>
          <p:cNvSpPr>
            <a:spLocks noGrp="1"/>
          </p:cNvSpPr>
          <p:nvPr>
            <p:ph type="title"/>
          </p:nvPr>
        </p:nvSpPr>
        <p:spPr/>
        <p:txBody>
          <a:bodyPr/>
          <a:lstStyle/>
          <a:p>
            <a:r>
              <a:rPr lang="en-GB" dirty="0"/>
              <a:t>Suggested Answers</a:t>
            </a:r>
          </a:p>
        </p:txBody>
      </p:sp>
      <p:sp>
        <p:nvSpPr>
          <p:cNvPr id="3" name="Content Placeholder 2">
            <a:extLst>
              <a:ext uri="{FF2B5EF4-FFF2-40B4-BE49-F238E27FC236}">
                <a16:creationId xmlns:a16="http://schemas.microsoft.com/office/drawing/2014/main" id="{5FA17A7F-FCC6-659E-841F-EAB4A13A7462}"/>
              </a:ext>
            </a:extLst>
          </p:cNvPr>
          <p:cNvSpPr>
            <a:spLocks noGrp="1"/>
          </p:cNvSpPr>
          <p:nvPr>
            <p:ph idx="1"/>
          </p:nvPr>
        </p:nvSpPr>
        <p:spPr/>
        <p:txBody>
          <a:bodyPr/>
          <a:lstStyle/>
          <a:p>
            <a:pPr marL="0" indent="0">
              <a:buNone/>
            </a:pPr>
            <a:r>
              <a:rPr lang="en-GB" dirty="0"/>
              <a:t>In B2B transactions buying businesses usually try to negotiate the price before purchase.</a:t>
            </a:r>
          </a:p>
          <a:p>
            <a:pPr marL="0" indent="0">
              <a:buNone/>
            </a:pPr>
            <a:r>
              <a:rPr lang="en-GB" dirty="0"/>
              <a:t>Because they buy in large quantities, wholesalers often allow them to do that.</a:t>
            </a:r>
          </a:p>
          <a:p>
            <a:pPr marL="0" indent="0">
              <a:buNone/>
            </a:pPr>
            <a:r>
              <a:rPr lang="en-GB" dirty="0"/>
              <a:t>But this makes the sales process much longer, often involving meetings, phone calls and lengthy e-mail exchanges.</a:t>
            </a:r>
          </a:p>
          <a:p>
            <a:pPr marL="0" indent="0">
              <a:buNone/>
            </a:pPr>
            <a:r>
              <a:rPr lang="en-GB" dirty="0"/>
              <a:t>In contrast, B2C sales are usually very quick.</a:t>
            </a:r>
          </a:p>
          <a:p>
            <a:pPr marL="0" indent="0">
              <a:buNone/>
            </a:pPr>
            <a:r>
              <a:rPr lang="en-GB" dirty="0"/>
              <a:t>The customer briefly talks to the salesperson, takes the product from the shelf, pays for it and leaves.</a:t>
            </a:r>
          </a:p>
        </p:txBody>
      </p:sp>
    </p:spTree>
    <p:extLst>
      <p:ext uri="{BB962C8B-B14F-4D97-AF65-F5344CB8AC3E}">
        <p14:creationId xmlns:p14="http://schemas.microsoft.com/office/powerpoint/2010/main" val="1652107151"/>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7566AC-C42D-4A82-B04A-4219E5D93983}"/>
              </a:ext>
            </a:extLst>
          </p:cNvPr>
          <p:cNvSpPr>
            <a:spLocks noGrp="1"/>
          </p:cNvSpPr>
          <p:nvPr>
            <p:ph type="title"/>
          </p:nvPr>
        </p:nvSpPr>
        <p:spPr/>
        <p:txBody>
          <a:bodyPr/>
          <a:lstStyle/>
          <a:p>
            <a:r>
              <a:rPr lang="en-GB" dirty="0"/>
              <a:t>Niche Market</a:t>
            </a:r>
          </a:p>
        </p:txBody>
      </p:sp>
      <p:sp>
        <p:nvSpPr>
          <p:cNvPr id="3" name="Content Placeholder 2">
            <a:extLst>
              <a:ext uri="{FF2B5EF4-FFF2-40B4-BE49-F238E27FC236}">
                <a16:creationId xmlns:a16="http://schemas.microsoft.com/office/drawing/2014/main" id="{C1305108-5C50-4266-BB03-9C736F04E593}"/>
              </a:ext>
            </a:extLst>
          </p:cNvPr>
          <p:cNvSpPr>
            <a:spLocks noGrp="1"/>
          </p:cNvSpPr>
          <p:nvPr>
            <p:ph idx="1"/>
          </p:nvPr>
        </p:nvSpPr>
        <p:spPr/>
        <p:txBody>
          <a:bodyPr>
            <a:normAutofit/>
          </a:bodyPr>
          <a:lstStyle/>
          <a:p>
            <a:r>
              <a:rPr lang="en-GB" dirty="0"/>
              <a:t>Niche market is a section of a larger market that has its own needs, preferences, or identity.</a:t>
            </a:r>
          </a:p>
          <a:p>
            <a:r>
              <a:rPr lang="en-GB" dirty="0"/>
              <a:t>For example, within the tea market there are niche markets for herbal tea and decaffeinated tea.</a:t>
            </a:r>
          </a:p>
          <a:p>
            <a:r>
              <a:rPr lang="en-GB" dirty="0"/>
              <a:t>Those markets cater to specific customers who might not be interested in buying tea in general, only in those specific types.</a:t>
            </a:r>
          </a:p>
          <a:p>
            <a:r>
              <a:rPr lang="en-GB" dirty="0"/>
              <a:t>They might have needs that most tea-buying customers don’t have, e.g. need for decaffeinated products.</a:t>
            </a:r>
          </a:p>
        </p:txBody>
      </p:sp>
      <p:pic>
        <p:nvPicPr>
          <p:cNvPr id="6" name="Content Placeholder 5" descr="A picture containing arrow&#10;&#10;Description automatically generated">
            <a:extLst>
              <a:ext uri="{FF2B5EF4-FFF2-40B4-BE49-F238E27FC236}">
                <a16:creationId xmlns:a16="http://schemas.microsoft.com/office/drawing/2014/main" id="{2CDEE23C-C5F1-6F43-07D6-82EBB69F5C42}"/>
              </a:ext>
            </a:extLst>
          </p:cNvPr>
          <p:cNvPicPr>
            <a:picLocks noGrp="1" noChangeAspect="1"/>
          </p:cNvPicPr>
          <p:nvPr>
            <p:ph sz="half" idx="2"/>
          </p:nvPr>
        </p:nvPicPr>
        <p:blipFill rotWithShape="1">
          <a:blip r:embed="rId2" cstate="screen">
            <a:extLst>
              <a:ext uri="{28A0092B-C50C-407E-A947-70E740481C1C}">
                <a14:useLocalDpi xmlns:a14="http://schemas.microsoft.com/office/drawing/2010/main"/>
              </a:ext>
            </a:extLst>
          </a:blip>
          <a:srcRect/>
          <a:stretch/>
        </p:blipFill>
        <p:spPr>
          <a:xfrm>
            <a:off x="-1" y="0"/>
            <a:ext cx="3760789" cy="6858000"/>
          </a:xfrm>
        </p:spPr>
      </p:pic>
    </p:spTree>
    <p:extLst>
      <p:ext uri="{BB962C8B-B14F-4D97-AF65-F5344CB8AC3E}">
        <p14:creationId xmlns:p14="http://schemas.microsoft.com/office/powerpoint/2010/main" val="1004101445"/>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CAF43F6-1E7C-599D-BD1F-6AA6134F4B98}"/>
              </a:ext>
            </a:extLst>
          </p:cNvPr>
          <p:cNvSpPr>
            <a:spLocks noGrp="1"/>
          </p:cNvSpPr>
          <p:nvPr>
            <p:ph type="title"/>
          </p:nvPr>
        </p:nvSpPr>
        <p:spPr/>
        <p:txBody>
          <a:bodyPr>
            <a:normAutofit/>
          </a:bodyPr>
          <a:lstStyle/>
          <a:p>
            <a:r>
              <a:rPr lang="en-GB" sz="4600" dirty="0"/>
              <a:t>How to Identify a Niche Market</a:t>
            </a:r>
          </a:p>
        </p:txBody>
      </p:sp>
      <p:graphicFrame>
        <p:nvGraphicFramePr>
          <p:cNvPr id="12" name="Content Placeholder 11">
            <a:extLst>
              <a:ext uri="{FF2B5EF4-FFF2-40B4-BE49-F238E27FC236}">
                <a16:creationId xmlns:a16="http://schemas.microsoft.com/office/drawing/2014/main" id="{4BB8A7FF-ACE9-823A-672A-1B03A1CEF9B4}"/>
              </a:ext>
            </a:extLst>
          </p:cNvPr>
          <p:cNvGraphicFramePr>
            <a:graphicFrameLocks noGrp="1"/>
          </p:cNvGraphicFramePr>
          <p:nvPr>
            <p:ph idx="1"/>
            <p:extLst>
              <p:ext uri="{D42A27DB-BD31-4B8C-83A1-F6EECF244321}">
                <p14:modId xmlns:p14="http://schemas.microsoft.com/office/powerpoint/2010/main" val="619007842"/>
              </p:ext>
            </p:extLst>
          </p:nvPr>
        </p:nvGraphicFramePr>
        <p:xfrm>
          <a:off x="1397856" y="2420888"/>
          <a:ext cx="9396288" cy="16981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Content Placeholder 11">
            <a:extLst>
              <a:ext uri="{FF2B5EF4-FFF2-40B4-BE49-F238E27FC236}">
                <a16:creationId xmlns:a16="http://schemas.microsoft.com/office/drawing/2014/main" id="{BADA2CA1-543E-259C-C185-63C69C9557D9}"/>
              </a:ext>
            </a:extLst>
          </p:cNvPr>
          <p:cNvGraphicFramePr>
            <a:graphicFrameLocks/>
          </p:cNvGraphicFramePr>
          <p:nvPr>
            <p:extLst>
              <p:ext uri="{D42A27DB-BD31-4B8C-83A1-F6EECF244321}">
                <p14:modId xmlns:p14="http://schemas.microsoft.com/office/powerpoint/2010/main" val="2272529368"/>
              </p:ext>
            </p:extLst>
          </p:nvPr>
        </p:nvGraphicFramePr>
        <p:xfrm>
          <a:off x="1425781" y="4005064"/>
          <a:ext cx="9396288" cy="169819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80090260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graphicEl>
                                              <a:dgm id="{ADAA7F68-821C-4C82-AC3C-C2CE928AEBBB}"/>
                                            </p:graphicEl>
                                          </p:spTgt>
                                        </p:tgtEl>
                                        <p:attrNameLst>
                                          <p:attrName>style.visibility</p:attrName>
                                        </p:attrNameLst>
                                      </p:cBhvr>
                                      <p:to>
                                        <p:strVal val="visible"/>
                                      </p:to>
                                    </p:set>
                                    <p:animEffect transition="in" filter="fade">
                                      <p:cBhvr>
                                        <p:cTn id="7" dur="500"/>
                                        <p:tgtEl>
                                          <p:spTgt spid="12">
                                            <p:graphicEl>
                                              <a:dgm id="{ADAA7F68-821C-4C82-AC3C-C2CE928AEBBB}"/>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graphicEl>
                                              <a:dgm id="{B60225FB-CEED-473C-AFC9-6A408DA7584E}"/>
                                            </p:graphicEl>
                                          </p:spTgt>
                                        </p:tgtEl>
                                        <p:attrNameLst>
                                          <p:attrName>style.visibility</p:attrName>
                                        </p:attrNameLst>
                                      </p:cBhvr>
                                      <p:to>
                                        <p:strVal val="visible"/>
                                      </p:to>
                                    </p:set>
                                    <p:animEffect transition="in" filter="fade">
                                      <p:cBhvr>
                                        <p:cTn id="12" dur="500"/>
                                        <p:tgtEl>
                                          <p:spTgt spid="12">
                                            <p:graphicEl>
                                              <a:dgm id="{B60225FB-CEED-473C-AFC9-6A408DA7584E}"/>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graphicEl>
                                              <a:dgm id="{352655B1-924D-4D06-B4DB-EE4CA925BF73}"/>
                                            </p:graphicEl>
                                          </p:spTgt>
                                        </p:tgtEl>
                                        <p:attrNameLst>
                                          <p:attrName>style.visibility</p:attrName>
                                        </p:attrNameLst>
                                      </p:cBhvr>
                                      <p:to>
                                        <p:strVal val="visible"/>
                                      </p:to>
                                    </p:set>
                                    <p:animEffect transition="in" filter="fade">
                                      <p:cBhvr>
                                        <p:cTn id="17" dur="500"/>
                                        <p:tgtEl>
                                          <p:spTgt spid="12">
                                            <p:graphicEl>
                                              <a:dgm id="{352655B1-924D-4D06-B4DB-EE4CA925BF73}"/>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graphicEl>
                                              <a:dgm id="{ADAA7F68-821C-4C82-AC3C-C2CE928AEBBB}"/>
                                            </p:graphicEl>
                                          </p:spTgt>
                                        </p:tgtEl>
                                        <p:attrNameLst>
                                          <p:attrName>style.visibility</p:attrName>
                                        </p:attrNameLst>
                                      </p:cBhvr>
                                      <p:to>
                                        <p:strVal val="visible"/>
                                      </p:to>
                                    </p:set>
                                    <p:animEffect transition="in" filter="fade">
                                      <p:cBhvr>
                                        <p:cTn id="22" dur="500"/>
                                        <p:tgtEl>
                                          <p:spTgt spid="6">
                                            <p:graphicEl>
                                              <a:dgm id="{ADAA7F68-821C-4C82-AC3C-C2CE928AEBBB}"/>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graphicEl>
                                              <a:dgm id="{B60225FB-CEED-473C-AFC9-6A408DA7584E}"/>
                                            </p:graphicEl>
                                          </p:spTgt>
                                        </p:tgtEl>
                                        <p:attrNameLst>
                                          <p:attrName>style.visibility</p:attrName>
                                        </p:attrNameLst>
                                      </p:cBhvr>
                                      <p:to>
                                        <p:strVal val="visible"/>
                                      </p:to>
                                    </p:set>
                                    <p:animEffect transition="in" filter="fade">
                                      <p:cBhvr>
                                        <p:cTn id="27" dur="500"/>
                                        <p:tgtEl>
                                          <p:spTgt spid="6">
                                            <p:graphicEl>
                                              <a:dgm id="{B60225FB-CEED-473C-AFC9-6A408DA7584E}"/>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graphicEl>
                                              <a:dgm id="{352655B1-924D-4D06-B4DB-EE4CA925BF73}"/>
                                            </p:graphicEl>
                                          </p:spTgt>
                                        </p:tgtEl>
                                        <p:attrNameLst>
                                          <p:attrName>style.visibility</p:attrName>
                                        </p:attrNameLst>
                                      </p:cBhvr>
                                      <p:to>
                                        <p:strVal val="visible"/>
                                      </p:to>
                                    </p:set>
                                    <p:animEffect transition="in" filter="fade">
                                      <p:cBhvr>
                                        <p:cTn id="32" dur="500"/>
                                        <p:tgtEl>
                                          <p:spTgt spid="6">
                                            <p:graphicEl>
                                              <a:dgm id="{352655B1-924D-4D06-B4DB-EE4CA925BF73}"/>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Sub>
          <a:bldDgm bld="one"/>
        </p:bldSub>
      </p:bldGraphic>
      <p:bldGraphic spid="6" grpId="0">
        <p:bldSub>
          <a:bldDgm bld="one"/>
        </p:bldSub>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Crowd of people">
            <a:extLst>
              <a:ext uri="{FF2B5EF4-FFF2-40B4-BE49-F238E27FC236}">
                <a16:creationId xmlns:a16="http://schemas.microsoft.com/office/drawing/2014/main" id="{F7CD0951-3527-119B-D59C-24EB1FD10D4F}"/>
              </a:ext>
            </a:extLst>
          </p:cNvPr>
          <p:cNvPicPr>
            <a:picLocks noGrp="1" noChangeAspect="1"/>
          </p:cNvPicPr>
          <p:nvPr>
            <p:ph sz="half" idx="2"/>
          </p:nvPr>
        </p:nvPicPr>
        <p:blipFill rotWithShape="1">
          <a:blip r:embed="rId2">
            <a:extLst>
              <a:ext uri="{28A0092B-C50C-407E-A947-70E740481C1C}">
                <a14:useLocalDpi xmlns:a14="http://schemas.microsoft.com/office/drawing/2010/main" val="0"/>
              </a:ext>
            </a:extLst>
          </a:blip>
          <a:srcRect/>
          <a:stretch/>
        </p:blipFill>
        <p:spPr>
          <a:xfrm>
            <a:off x="8478839" y="0"/>
            <a:ext cx="3713162" cy="6858000"/>
          </a:xfrm>
        </p:spPr>
      </p:pic>
      <p:sp>
        <p:nvSpPr>
          <p:cNvPr id="2" name="Title 1">
            <a:extLst>
              <a:ext uri="{FF2B5EF4-FFF2-40B4-BE49-F238E27FC236}">
                <a16:creationId xmlns:a16="http://schemas.microsoft.com/office/drawing/2014/main" id="{FD7566AC-C42D-4A82-B04A-4219E5D93983}"/>
              </a:ext>
            </a:extLst>
          </p:cNvPr>
          <p:cNvSpPr>
            <a:spLocks noGrp="1"/>
          </p:cNvSpPr>
          <p:nvPr>
            <p:ph type="title"/>
          </p:nvPr>
        </p:nvSpPr>
        <p:spPr/>
        <p:txBody>
          <a:bodyPr/>
          <a:lstStyle/>
          <a:p>
            <a:r>
              <a:rPr lang="en-GB" dirty="0"/>
              <a:t>Mass Market</a:t>
            </a:r>
          </a:p>
        </p:txBody>
      </p:sp>
      <p:sp>
        <p:nvSpPr>
          <p:cNvPr id="3" name="Content Placeholder 2">
            <a:extLst>
              <a:ext uri="{FF2B5EF4-FFF2-40B4-BE49-F238E27FC236}">
                <a16:creationId xmlns:a16="http://schemas.microsoft.com/office/drawing/2014/main" id="{C1305108-5C50-4266-BB03-9C736F04E593}"/>
              </a:ext>
            </a:extLst>
          </p:cNvPr>
          <p:cNvSpPr>
            <a:spLocks noGrp="1"/>
          </p:cNvSpPr>
          <p:nvPr>
            <p:ph idx="1"/>
          </p:nvPr>
        </p:nvSpPr>
        <p:spPr/>
        <p:txBody>
          <a:bodyPr>
            <a:normAutofit/>
          </a:bodyPr>
          <a:lstStyle/>
          <a:p>
            <a:r>
              <a:rPr lang="en-GB" dirty="0"/>
              <a:t>Mass market is an undifferentiated market that includes a large number of consumers.</a:t>
            </a:r>
          </a:p>
          <a:p>
            <a:r>
              <a:rPr lang="en-GB" dirty="0"/>
              <a:t>For example, there is a mass market for toilet paper, petrol, electric utilities etc. </a:t>
            </a:r>
          </a:p>
          <a:p>
            <a:r>
              <a:rPr lang="en-GB" dirty="0"/>
              <a:t>Products sold in the mass market are needed by large sections of the population without any unusual needs.</a:t>
            </a:r>
          </a:p>
          <a:p>
            <a:r>
              <a:rPr lang="en-GB" dirty="0"/>
              <a:t>Those customers are happy to buy the same products that millions of other customers buy.</a:t>
            </a:r>
          </a:p>
        </p:txBody>
      </p:sp>
    </p:spTree>
    <p:extLst>
      <p:ext uri="{BB962C8B-B14F-4D97-AF65-F5344CB8AC3E}">
        <p14:creationId xmlns:p14="http://schemas.microsoft.com/office/powerpoint/2010/main" val="373135106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4A293488-734F-4593-B012-90DF0ACA4BDF}"/>
              </a:ext>
            </a:extLst>
          </p:cNvPr>
          <p:cNvSpPr>
            <a:spLocks noGrp="1"/>
          </p:cNvSpPr>
          <p:nvPr>
            <p:ph type="body" idx="1"/>
          </p:nvPr>
        </p:nvSpPr>
        <p:spPr/>
        <p:txBody>
          <a:bodyPr/>
          <a:lstStyle/>
          <a:p>
            <a:r>
              <a:rPr lang="en-GB" dirty="0"/>
              <a:t>Niche</a:t>
            </a:r>
          </a:p>
        </p:txBody>
      </p:sp>
      <p:sp>
        <p:nvSpPr>
          <p:cNvPr id="5" name="Content Placeholder 4">
            <a:extLst>
              <a:ext uri="{FF2B5EF4-FFF2-40B4-BE49-F238E27FC236}">
                <a16:creationId xmlns:a16="http://schemas.microsoft.com/office/drawing/2014/main" id="{6C4BBCAB-7B79-4162-85C4-E1D49BA3AA05}"/>
              </a:ext>
            </a:extLst>
          </p:cNvPr>
          <p:cNvSpPr>
            <a:spLocks noGrp="1"/>
          </p:cNvSpPr>
          <p:nvPr>
            <p:ph sz="half" idx="2"/>
          </p:nvPr>
        </p:nvSpPr>
        <p:spPr/>
        <p:txBody>
          <a:bodyPr/>
          <a:lstStyle/>
          <a:p>
            <a:r>
              <a:rPr lang="en-GB" dirty="0"/>
              <a:t>Niche markets are much smaller.</a:t>
            </a:r>
          </a:p>
          <a:p>
            <a:r>
              <a:rPr lang="en-GB" dirty="0"/>
              <a:t>Niche markets have fewer customers.</a:t>
            </a:r>
          </a:p>
          <a:p>
            <a:r>
              <a:rPr lang="en-GB" dirty="0"/>
              <a:t>Niche markets are typically easier to establish yourself in, because there is little competition.</a:t>
            </a:r>
          </a:p>
          <a:p>
            <a:r>
              <a:rPr lang="en-GB" dirty="0"/>
              <a:t>You can start a business targeting a niche market with much less funding.</a:t>
            </a:r>
          </a:p>
        </p:txBody>
      </p:sp>
      <p:sp>
        <p:nvSpPr>
          <p:cNvPr id="6" name="Text Placeholder 5">
            <a:extLst>
              <a:ext uri="{FF2B5EF4-FFF2-40B4-BE49-F238E27FC236}">
                <a16:creationId xmlns:a16="http://schemas.microsoft.com/office/drawing/2014/main" id="{1D66C1DC-46D6-4D3D-9CFE-368522780D96}"/>
              </a:ext>
            </a:extLst>
          </p:cNvPr>
          <p:cNvSpPr>
            <a:spLocks noGrp="1"/>
          </p:cNvSpPr>
          <p:nvPr>
            <p:ph type="body" sz="quarter" idx="3"/>
          </p:nvPr>
        </p:nvSpPr>
        <p:spPr/>
        <p:txBody>
          <a:bodyPr/>
          <a:lstStyle/>
          <a:p>
            <a:r>
              <a:rPr lang="en-GB" dirty="0"/>
              <a:t>Mass</a:t>
            </a:r>
          </a:p>
        </p:txBody>
      </p:sp>
      <p:sp>
        <p:nvSpPr>
          <p:cNvPr id="7" name="Content Placeholder 6">
            <a:extLst>
              <a:ext uri="{FF2B5EF4-FFF2-40B4-BE49-F238E27FC236}">
                <a16:creationId xmlns:a16="http://schemas.microsoft.com/office/drawing/2014/main" id="{072599CC-772D-41D6-8B0F-3B5F956B315E}"/>
              </a:ext>
            </a:extLst>
          </p:cNvPr>
          <p:cNvSpPr>
            <a:spLocks noGrp="1"/>
          </p:cNvSpPr>
          <p:nvPr>
            <p:ph sz="quarter" idx="4"/>
          </p:nvPr>
        </p:nvSpPr>
        <p:spPr/>
        <p:txBody>
          <a:bodyPr/>
          <a:lstStyle/>
          <a:p>
            <a:r>
              <a:rPr lang="en-GB" dirty="0"/>
              <a:t>Mass markets are much larger.</a:t>
            </a:r>
          </a:p>
          <a:p>
            <a:r>
              <a:rPr lang="en-GB" dirty="0"/>
              <a:t>Mass markets have more customers.</a:t>
            </a:r>
          </a:p>
          <a:p>
            <a:r>
              <a:rPr lang="en-GB" dirty="0"/>
              <a:t>Mass markets are more difficult to establish yourself in due to competition.</a:t>
            </a:r>
          </a:p>
          <a:p>
            <a:r>
              <a:rPr lang="en-GB" dirty="0"/>
              <a:t>Starting a business that targets a mass market requires a lot of funding.</a:t>
            </a:r>
          </a:p>
          <a:p>
            <a:endParaRPr lang="en-GB" dirty="0"/>
          </a:p>
        </p:txBody>
      </p:sp>
      <p:sp>
        <p:nvSpPr>
          <p:cNvPr id="2" name="Title 1">
            <a:extLst>
              <a:ext uri="{FF2B5EF4-FFF2-40B4-BE49-F238E27FC236}">
                <a16:creationId xmlns:a16="http://schemas.microsoft.com/office/drawing/2014/main" id="{B83F06DE-38D5-4458-9AF5-9B4B9D5CAA60}"/>
              </a:ext>
            </a:extLst>
          </p:cNvPr>
          <p:cNvSpPr>
            <a:spLocks noGrp="1"/>
          </p:cNvSpPr>
          <p:nvPr>
            <p:ph type="title"/>
          </p:nvPr>
        </p:nvSpPr>
        <p:spPr/>
        <p:txBody>
          <a:bodyPr/>
          <a:lstStyle/>
          <a:p>
            <a:r>
              <a:rPr lang="en-GB" dirty="0"/>
              <a:t>Niche vs Mass</a:t>
            </a:r>
          </a:p>
        </p:txBody>
      </p:sp>
    </p:spTree>
    <p:extLst>
      <p:ext uri="{BB962C8B-B14F-4D97-AF65-F5344CB8AC3E}">
        <p14:creationId xmlns:p14="http://schemas.microsoft.com/office/powerpoint/2010/main" val="297111146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fade">
                                      <p:cBhvr>
                                        <p:cTn id="27" dur="500"/>
                                        <p:tgtEl>
                                          <p:spTgt spid="7">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
                                            <p:txEl>
                                              <p:pRg st="1" end="1"/>
                                            </p:txEl>
                                          </p:spTgt>
                                        </p:tgtEl>
                                        <p:attrNameLst>
                                          <p:attrName>style.visibility</p:attrName>
                                        </p:attrNameLst>
                                      </p:cBhvr>
                                      <p:to>
                                        <p:strVal val="visible"/>
                                      </p:to>
                                    </p:set>
                                    <p:animEffect transition="in" filter="fade">
                                      <p:cBhvr>
                                        <p:cTn id="32" dur="500"/>
                                        <p:tgtEl>
                                          <p:spTgt spid="7">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txEl>
                                              <p:pRg st="2" end="2"/>
                                            </p:txEl>
                                          </p:spTgt>
                                        </p:tgtEl>
                                        <p:attrNameLst>
                                          <p:attrName>style.visibility</p:attrName>
                                        </p:attrNameLst>
                                      </p:cBhvr>
                                      <p:to>
                                        <p:strVal val="visible"/>
                                      </p:to>
                                    </p:set>
                                    <p:animEffect transition="in" filter="fade">
                                      <p:cBhvr>
                                        <p:cTn id="37" dur="500"/>
                                        <p:tgtEl>
                                          <p:spTgt spid="7">
                                            <p:txEl>
                                              <p:pRg st="2" end="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
                                            <p:txEl>
                                              <p:pRg st="3" end="3"/>
                                            </p:txEl>
                                          </p:spTgt>
                                        </p:tgtEl>
                                        <p:attrNameLst>
                                          <p:attrName>style.visibility</p:attrName>
                                        </p:attrNameLst>
                                      </p:cBhvr>
                                      <p:to>
                                        <p:strVal val="visible"/>
                                      </p:to>
                                    </p:set>
                                    <p:animEffect transition="in" filter="fade">
                                      <p:cBhvr>
                                        <p:cTn id="42"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7"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7AB125B9-2A76-EE3C-44D7-F0E903BCCE16}"/>
              </a:ext>
            </a:extLst>
          </p:cNvPr>
          <p:cNvSpPr>
            <a:spLocks noGrp="1"/>
          </p:cNvSpPr>
          <p:nvPr>
            <p:ph type="body" idx="1"/>
          </p:nvPr>
        </p:nvSpPr>
        <p:spPr>
          <a:xfrm>
            <a:off x="691388" y="2708920"/>
            <a:ext cx="3486552" cy="736282"/>
          </a:xfrm>
        </p:spPr>
        <p:txBody>
          <a:bodyPr/>
          <a:lstStyle/>
          <a:p>
            <a:r>
              <a:rPr lang="en-GB" dirty="0"/>
              <a:t>Case Study (a)</a:t>
            </a:r>
          </a:p>
        </p:txBody>
      </p:sp>
      <p:sp>
        <p:nvSpPr>
          <p:cNvPr id="6" name="Content Placeholder 5">
            <a:extLst>
              <a:ext uri="{FF2B5EF4-FFF2-40B4-BE49-F238E27FC236}">
                <a16:creationId xmlns:a16="http://schemas.microsoft.com/office/drawing/2014/main" id="{9789100A-A75E-9B1E-891B-B46854B7BB2B}"/>
              </a:ext>
            </a:extLst>
          </p:cNvPr>
          <p:cNvSpPr>
            <a:spLocks noGrp="1"/>
          </p:cNvSpPr>
          <p:nvPr>
            <p:ph sz="half" idx="2"/>
          </p:nvPr>
        </p:nvSpPr>
        <p:spPr>
          <a:xfrm>
            <a:off x="691388" y="3425536"/>
            <a:ext cx="3388388" cy="3188018"/>
          </a:xfrm>
        </p:spPr>
        <p:txBody>
          <a:bodyPr>
            <a:normAutofit/>
          </a:bodyPr>
          <a:lstStyle/>
          <a:p>
            <a:r>
              <a:rPr lang="en-GB" sz="1900" dirty="0" err="1"/>
              <a:t>Natureal</a:t>
            </a:r>
            <a:r>
              <a:rPr lang="en-GB" sz="1900" dirty="0"/>
              <a:t> is a popular brand of moisturising face and body creams.</a:t>
            </a:r>
          </a:p>
          <a:p>
            <a:r>
              <a:rPr lang="en-GB" sz="1900" dirty="0"/>
              <a:t>It is usually sold in supermarkets and large pharmacies.</a:t>
            </a:r>
          </a:p>
          <a:p>
            <a:r>
              <a:rPr lang="en-GB" sz="1900" dirty="0"/>
              <a:t>Its products are promoted as being “good for anyone, at any age, with any budget”.</a:t>
            </a:r>
          </a:p>
        </p:txBody>
      </p:sp>
      <p:sp>
        <p:nvSpPr>
          <p:cNvPr id="4" name="Title 3">
            <a:extLst>
              <a:ext uri="{FF2B5EF4-FFF2-40B4-BE49-F238E27FC236}">
                <a16:creationId xmlns:a16="http://schemas.microsoft.com/office/drawing/2014/main" id="{C9571CE1-98FD-37F3-CF7D-4F0278EF8367}"/>
              </a:ext>
            </a:extLst>
          </p:cNvPr>
          <p:cNvSpPr>
            <a:spLocks noGrp="1"/>
          </p:cNvSpPr>
          <p:nvPr>
            <p:ph type="title"/>
          </p:nvPr>
        </p:nvSpPr>
        <p:spPr/>
        <p:txBody>
          <a:bodyPr/>
          <a:lstStyle/>
          <a:p>
            <a:r>
              <a:rPr lang="en-GB" dirty="0"/>
              <a:t>Case Studies</a:t>
            </a:r>
          </a:p>
        </p:txBody>
      </p:sp>
      <p:sp>
        <p:nvSpPr>
          <p:cNvPr id="11" name="Text Placeholder 4">
            <a:extLst>
              <a:ext uri="{FF2B5EF4-FFF2-40B4-BE49-F238E27FC236}">
                <a16:creationId xmlns:a16="http://schemas.microsoft.com/office/drawing/2014/main" id="{D545301A-F75C-3EDE-9D19-DECA6B4731AF}"/>
              </a:ext>
            </a:extLst>
          </p:cNvPr>
          <p:cNvSpPr txBox="1">
            <a:spLocks/>
          </p:cNvSpPr>
          <p:nvPr/>
        </p:nvSpPr>
        <p:spPr>
          <a:xfrm>
            <a:off x="4352724" y="2692718"/>
            <a:ext cx="3486552" cy="736282"/>
          </a:xfrm>
          <a:prstGeom prst="rect">
            <a:avLst/>
          </a:prstGeom>
        </p:spPr>
        <p:txBody>
          <a:bodyPr vert="horz" lIns="91440" tIns="45720" rIns="91440" bIns="45720" rtlCol="0" anchor="ctr">
            <a:norm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000" b="0" kern="1200" cap="all" baseline="0">
                <a:solidFill>
                  <a:schemeClr val="tx2"/>
                </a:solidFill>
                <a:latin typeface="Montserrat Light" panose="00000400000000000000" pitchFamily="2" charset="0"/>
                <a:ea typeface="+mn-ea"/>
                <a:cs typeface="+mn-cs"/>
              </a:defRPr>
            </a:lvl1pPr>
            <a:lvl2pPr marL="457200" indent="0" algn="l" defTabSz="914400" rtl="0" eaLnBrk="1" latinLnBrk="0" hangingPunct="1">
              <a:lnSpc>
                <a:spcPct val="90000"/>
              </a:lnSpc>
              <a:spcBef>
                <a:spcPts val="200"/>
              </a:spcBef>
              <a:spcAft>
                <a:spcPts val="400"/>
              </a:spcAft>
              <a:buClr>
                <a:schemeClr val="accent1"/>
              </a:buClr>
              <a:buFont typeface="Calibri" pitchFamily="34" charset="0"/>
              <a:buNone/>
              <a:defRPr sz="2000" b="1" kern="1200">
                <a:solidFill>
                  <a:schemeClr val="bg1"/>
                </a:solidFill>
                <a:latin typeface="Montserrat Light" panose="00000400000000000000" pitchFamily="2" charset="0"/>
                <a:ea typeface="+mn-ea"/>
                <a:cs typeface="+mn-cs"/>
              </a:defRPr>
            </a:lvl2pPr>
            <a:lvl3pPr marL="914400" indent="0" algn="l" defTabSz="914400" rtl="0" eaLnBrk="1" latinLnBrk="0" hangingPunct="1">
              <a:lnSpc>
                <a:spcPct val="90000"/>
              </a:lnSpc>
              <a:spcBef>
                <a:spcPts val="200"/>
              </a:spcBef>
              <a:spcAft>
                <a:spcPts val="400"/>
              </a:spcAft>
              <a:buClr>
                <a:schemeClr val="accent1"/>
              </a:buClr>
              <a:buFont typeface="Calibri" pitchFamily="34" charset="0"/>
              <a:buNone/>
              <a:defRPr sz="1800" b="1" kern="1200">
                <a:solidFill>
                  <a:schemeClr val="bg1"/>
                </a:solidFill>
                <a:latin typeface="Montserrat Light" panose="00000400000000000000" pitchFamily="2" charset="0"/>
                <a:ea typeface="+mn-ea"/>
                <a:cs typeface="+mn-cs"/>
              </a:defRPr>
            </a:lvl3pPr>
            <a:lvl4pPr marL="1371600" indent="0" algn="l" defTabSz="914400" rtl="0" eaLnBrk="1" latinLnBrk="0" hangingPunct="1">
              <a:lnSpc>
                <a:spcPct val="90000"/>
              </a:lnSpc>
              <a:spcBef>
                <a:spcPts val="200"/>
              </a:spcBef>
              <a:spcAft>
                <a:spcPts val="400"/>
              </a:spcAft>
              <a:buClr>
                <a:schemeClr val="accent1"/>
              </a:buClr>
              <a:buFont typeface="Calibri" pitchFamily="34" charset="0"/>
              <a:buNone/>
              <a:defRPr sz="1600" b="1" kern="1200">
                <a:solidFill>
                  <a:schemeClr val="bg1"/>
                </a:solidFill>
                <a:latin typeface="Montserrat Light" panose="00000400000000000000" pitchFamily="2" charset="0"/>
                <a:ea typeface="+mn-ea"/>
                <a:cs typeface="+mn-cs"/>
              </a:defRPr>
            </a:lvl4pPr>
            <a:lvl5pPr marL="1828800" indent="0" algn="l" defTabSz="914400" rtl="0" eaLnBrk="1" latinLnBrk="0" hangingPunct="1">
              <a:lnSpc>
                <a:spcPct val="90000"/>
              </a:lnSpc>
              <a:spcBef>
                <a:spcPts val="200"/>
              </a:spcBef>
              <a:spcAft>
                <a:spcPts val="400"/>
              </a:spcAft>
              <a:buClr>
                <a:schemeClr val="accent1"/>
              </a:buClr>
              <a:buFont typeface="Calibri" pitchFamily="34" charset="0"/>
              <a:buNone/>
              <a:defRPr sz="1600" b="1" kern="1200">
                <a:solidFill>
                  <a:schemeClr val="bg1"/>
                </a:solidFill>
                <a:latin typeface="Montserrat Light" panose="00000400000000000000" pitchFamily="2" charset="0"/>
                <a:ea typeface="+mn-ea"/>
                <a:cs typeface="+mn-cs"/>
              </a:defRPr>
            </a:lvl5pPr>
            <a:lvl6pPr marL="2286000" indent="0" algn="l" defTabSz="914400" rtl="0" eaLnBrk="1" latinLnBrk="0" hangingPunct="1">
              <a:lnSpc>
                <a:spcPct val="90000"/>
              </a:lnSpc>
              <a:spcBef>
                <a:spcPts val="200"/>
              </a:spcBef>
              <a:spcAft>
                <a:spcPts val="400"/>
              </a:spcAft>
              <a:buClr>
                <a:schemeClr val="accent1"/>
              </a:buClr>
              <a:buFont typeface="Calibri" pitchFamily="34" charset="0"/>
              <a:buNone/>
              <a:defRPr sz="1600" b="1" kern="1200">
                <a:solidFill>
                  <a:schemeClr val="tx1">
                    <a:lumMod val="75000"/>
                    <a:lumOff val="25000"/>
                  </a:schemeClr>
                </a:solidFill>
                <a:latin typeface="+mn-lt"/>
                <a:ea typeface="+mn-ea"/>
                <a:cs typeface="+mn-cs"/>
              </a:defRPr>
            </a:lvl6pPr>
            <a:lvl7pPr marL="2743200" indent="0" algn="l" defTabSz="914400" rtl="0" eaLnBrk="1" latinLnBrk="0" hangingPunct="1">
              <a:lnSpc>
                <a:spcPct val="90000"/>
              </a:lnSpc>
              <a:spcBef>
                <a:spcPts val="200"/>
              </a:spcBef>
              <a:spcAft>
                <a:spcPts val="400"/>
              </a:spcAft>
              <a:buClr>
                <a:schemeClr val="accent1"/>
              </a:buClr>
              <a:buFont typeface="Calibri" pitchFamily="34" charset="0"/>
              <a:buNone/>
              <a:defRPr sz="1600" b="1" kern="1200">
                <a:solidFill>
                  <a:schemeClr val="tx1">
                    <a:lumMod val="75000"/>
                    <a:lumOff val="25000"/>
                  </a:schemeClr>
                </a:solidFill>
                <a:latin typeface="+mn-lt"/>
                <a:ea typeface="+mn-ea"/>
                <a:cs typeface="+mn-cs"/>
              </a:defRPr>
            </a:lvl7pPr>
            <a:lvl8pPr marL="3200400" indent="0" algn="l" defTabSz="914400" rtl="0" eaLnBrk="1" latinLnBrk="0" hangingPunct="1">
              <a:lnSpc>
                <a:spcPct val="90000"/>
              </a:lnSpc>
              <a:spcBef>
                <a:spcPts val="200"/>
              </a:spcBef>
              <a:spcAft>
                <a:spcPts val="400"/>
              </a:spcAft>
              <a:buClr>
                <a:schemeClr val="accent1"/>
              </a:buClr>
              <a:buFont typeface="Calibri" pitchFamily="34" charset="0"/>
              <a:buNone/>
              <a:defRPr sz="1600" b="1" kern="1200">
                <a:solidFill>
                  <a:schemeClr val="tx1">
                    <a:lumMod val="75000"/>
                    <a:lumOff val="25000"/>
                  </a:schemeClr>
                </a:solidFill>
                <a:latin typeface="+mn-lt"/>
                <a:ea typeface="+mn-ea"/>
                <a:cs typeface="+mn-cs"/>
              </a:defRPr>
            </a:lvl8pPr>
            <a:lvl9pPr marL="3657600" indent="0" algn="l" defTabSz="914400" rtl="0" eaLnBrk="1" latinLnBrk="0" hangingPunct="1">
              <a:lnSpc>
                <a:spcPct val="90000"/>
              </a:lnSpc>
              <a:spcBef>
                <a:spcPts val="200"/>
              </a:spcBef>
              <a:spcAft>
                <a:spcPts val="400"/>
              </a:spcAft>
              <a:buClr>
                <a:schemeClr val="accent1"/>
              </a:buClr>
              <a:buFont typeface="Calibri" pitchFamily="34" charset="0"/>
              <a:buNone/>
              <a:defRPr sz="1600" b="1" kern="1200">
                <a:solidFill>
                  <a:schemeClr val="tx1">
                    <a:lumMod val="75000"/>
                    <a:lumOff val="25000"/>
                  </a:schemeClr>
                </a:solidFill>
                <a:latin typeface="+mn-lt"/>
                <a:ea typeface="+mn-ea"/>
                <a:cs typeface="+mn-cs"/>
              </a:defRPr>
            </a:lvl9pPr>
          </a:lstStyle>
          <a:p>
            <a:r>
              <a:rPr lang="en-GB" dirty="0"/>
              <a:t>Case Study (B)</a:t>
            </a:r>
          </a:p>
        </p:txBody>
      </p:sp>
      <p:sp>
        <p:nvSpPr>
          <p:cNvPr id="12" name="Content Placeholder 5">
            <a:extLst>
              <a:ext uri="{FF2B5EF4-FFF2-40B4-BE49-F238E27FC236}">
                <a16:creationId xmlns:a16="http://schemas.microsoft.com/office/drawing/2014/main" id="{BFF58CD5-20B9-8F14-66E6-A6E3F2CCC343}"/>
              </a:ext>
            </a:extLst>
          </p:cNvPr>
          <p:cNvSpPr txBox="1">
            <a:spLocks/>
          </p:cNvSpPr>
          <p:nvPr/>
        </p:nvSpPr>
        <p:spPr>
          <a:xfrm>
            <a:off x="4352724" y="3429000"/>
            <a:ext cx="3486552" cy="3096344"/>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bg1"/>
                </a:solidFill>
                <a:latin typeface="Montserrat Light" panose="00000400000000000000" pitchFamily="2" charset="0"/>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bg1"/>
                </a:solidFill>
                <a:latin typeface="Montserrat Light" panose="00000400000000000000" pitchFamily="2" charset="0"/>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bg1"/>
                </a:solidFill>
                <a:latin typeface="Montserrat Light" panose="00000400000000000000" pitchFamily="2" charset="0"/>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bg1"/>
                </a:solidFill>
                <a:latin typeface="Montserrat Light" panose="00000400000000000000" pitchFamily="2" charset="0"/>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bg1"/>
                </a:solidFill>
                <a:latin typeface="Montserrat Light" panose="00000400000000000000" pitchFamily="2" charset="0"/>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r>
              <a:rPr lang="en-GB" sz="1900" dirty="0" err="1"/>
              <a:t>YogoGogo</a:t>
            </a:r>
            <a:r>
              <a:rPr lang="en-GB" sz="1900" dirty="0"/>
              <a:t> is a brand of yoghurts made from organic, lactose-free, gluten-free and sugar-free ingredients.</a:t>
            </a:r>
          </a:p>
          <a:p>
            <a:r>
              <a:rPr lang="en-GB" sz="1900" dirty="0"/>
              <a:t>It is sold in local organic shops and food markets.</a:t>
            </a:r>
          </a:p>
          <a:p>
            <a:r>
              <a:rPr lang="en-GB" sz="1900" dirty="0"/>
              <a:t>Its customers are mostly vegan and environmentally conscious.</a:t>
            </a:r>
          </a:p>
        </p:txBody>
      </p:sp>
      <p:sp>
        <p:nvSpPr>
          <p:cNvPr id="13" name="Text Placeholder 4">
            <a:extLst>
              <a:ext uri="{FF2B5EF4-FFF2-40B4-BE49-F238E27FC236}">
                <a16:creationId xmlns:a16="http://schemas.microsoft.com/office/drawing/2014/main" id="{4D03A948-31EC-1AA5-5AC6-53C5E410D9E5}"/>
              </a:ext>
            </a:extLst>
          </p:cNvPr>
          <p:cNvSpPr txBox="1">
            <a:spLocks/>
          </p:cNvSpPr>
          <p:nvPr/>
        </p:nvSpPr>
        <p:spPr>
          <a:xfrm>
            <a:off x="8010048" y="2708920"/>
            <a:ext cx="3486552" cy="736282"/>
          </a:xfrm>
          <a:prstGeom prst="rect">
            <a:avLst/>
          </a:prstGeom>
        </p:spPr>
        <p:txBody>
          <a:bodyPr vert="horz" lIns="91440" tIns="45720" rIns="91440" bIns="45720" rtlCol="0" anchor="ctr">
            <a:norm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000" b="0" kern="1200" cap="all" baseline="0">
                <a:solidFill>
                  <a:schemeClr val="tx2"/>
                </a:solidFill>
                <a:latin typeface="Montserrat Light" panose="00000400000000000000" pitchFamily="2" charset="0"/>
                <a:ea typeface="+mn-ea"/>
                <a:cs typeface="+mn-cs"/>
              </a:defRPr>
            </a:lvl1pPr>
            <a:lvl2pPr marL="457200" indent="0" algn="l" defTabSz="914400" rtl="0" eaLnBrk="1" latinLnBrk="0" hangingPunct="1">
              <a:lnSpc>
                <a:spcPct val="90000"/>
              </a:lnSpc>
              <a:spcBef>
                <a:spcPts val="200"/>
              </a:spcBef>
              <a:spcAft>
                <a:spcPts val="400"/>
              </a:spcAft>
              <a:buClr>
                <a:schemeClr val="accent1"/>
              </a:buClr>
              <a:buFont typeface="Calibri" pitchFamily="34" charset="0"/>
              <a:buNone/>
              <a:defRPr sz="2000" b="1" kern="1200">
                <a:solidFill>
                  <a:schemeClr val="bg1"/>
                </a:solidFill>
                <a:latin typeface="Montserrat Light" panose="00000400000000000000" pitchFamily="2" charset="0"/>
                <a:ea typeface="+mn-ea"/>
                <a:cs typeface="+mn-cs"/>
              </a:defRPr>
            </a:lvl2pPr>
            <a:lvl3pPr marL="914400" indent="0" algn="l" defTabSz="914400" rtl="0" eaLnBrk="1" latinLnBrk="0" hangingPunct="1">
              <a:lnSpc>
                <a:spcPct val="90000"/>
              </a:lnSpc>
              <a:spcBef>
                <a:spcPts val="200"/>
              </a:spcBef>
              <a:spcAft>
                <a:spcPts val="400"/>
              </a:spcAft>
              <a:buClr>
                <a:schemeClr val="accent1"/>
              </a:buClr>
              <a:buFont typeface="Calibri" pitchFamily="34" charset="0"/>
              <a:buNone/>
              <a:defRPr sz="1800" b="1" kern="1200">
                <a:solidFill>
                  <a:schemeClr val="bg1"/>
                </a:solidFill>
                <a:latin typeface="Montserrat Light" panose="00000400000000000000" pitchFamily="2" charset="0"/>
                <a:ea typeface="+mn-ea"/>
                <a:cs typeface="+mn-cs"/>
              </a:defRPr>
            </a:lvl3pPr>
            <a:lvl4pPr marL="1371600" indent="0" algn="l" defTabSz="914400" rtl="0" eaLnBrk="1" latinLnBrk="0" hangingPunct="1">
              <a:lnSpc>
                <a:spcPct val="90000"/>
              </a:lnSpc>
              <a:spcBef>
                <a:spcPts val="200"/>
              </a:spcBef>
              <a:spcAft>
                <a:spcPts val="400"/>
              </a:spcAft>
              <a:buClr>
                <a:schemeClr val="accent1"/>
              </a:buClr>
              <a:buFont typeface="Calibri" pitchFamily="34" charset="0"/>
              <a:buNone/>
              <a:defRPr sz="1600" b="1" kern="1200">
                <a:solidFill>
                  <a:schemeClr val="bg1"/>
                </a:solidFill>
                <a:latin typeface="Montserrat Light" panose="00000400000000000000" pitchFamily="2" charset="0"/>
                <a:ea typeface="+mn-ea"/>
                <a:cs typeface="+mn-cs"/>
              </a:defRPr>
            </a:lvl4pPr>
            <a:lvl5pPr marL="1828800" indent="0" algn="l" defTabSz="914400" rtl="0" eaLnBrk="1" latinLnBrk="0" hangingPunct="1">
              <a:lnSpc>
                <a:spcPct val="90000"/>
              </a:lnSpc>
              <a:spcBef>
                <a:spcPts val="200"/>
              </a:spcBef>
              <a:spcAft>
                <a:spcPts val="400"/>
              </a:spcAft>
              <a:buClr>
                <a:schemeClr val="accent1"/>
              </a:buClr>
              <a:buFont typeface="Calibri" pitchFamily="34" charset="0"/>
              <a:buNone/>
              <a:defRPr sz="1600" b="1" kern="1200">
                <a:solidFill>
                  <a:schemeClr val="bg1"/>
                </a:solidFill>
                <a:latin typeface="Montserrat Light" panose="00000400000000000000" pitchFamily="2" charset="0"/>
                <a:ea typeface="+mn-ea"/>
                <a:cs typeface="+mn-cs"/>
              </a:defRPr>
            </a:lvl5pPr>
            <a:lvl6pPr marL="2286000" indent="0" algn="l" defTabSz="914400" rtl="0" eaLnBrk="1" latinLnBrk="0" hangingPunct="1">
              <a:lnSpc>
                <a:spcPct val="90000"/>
              </a:lnSpc>
              <a:spcBef>
                <a:spcPts val="200"/>
              </a:spcBef>
              <a:spcAft>
                <a:spcPts val="400"/>
              </a:spcAft>
              <a:buClr>
                <a:schemeClr val="accent1"/>
              </a:buClr>
              <a:buFont typeface="Calibri" pitchFamily="34" charset="0"/>
              <a:buNone/>
              <a:defRPr sz="1600" b="1" kern="1200">
                <a:solidFill>
                  <a:schemeClr val="tx1">
                    <a:lumMod val="75000"/>
                    <a:lumOff val="25000"/>
                  </a:schemeClr>
                </a:solidFill>
                <a:latin typeface="+mn-lt"/>
                <a:ea typeface="+mn-ea"/>
                <a:cs typeface="+mn-cs"/>
              </a:defRPr>
            </a:lvl6pPr>
            <a:lvl7pPr marL="2743200" indent="0" algn="l" defTabSz="914400" rtl="0" eaLnBrk="1" latinLnBrk="0" hangingPunct="1">
              <a:lnSpc>
                <a:spcPct val="90000"/>
              </a:lnSpc>
              <a:spcBef>
                <a:spcPts val="200"/>
              </a:spcBef>
              <a:spcAft>
                <a:spcPts val="400"/>
              </a:spcAft>
              <a:buClr>
                <a:schemeClr val="accent1"/>
              </a:buClr>
              <a:buFont typeface="Calibri" pitchFamily="34" charset="0"/>
              <a:buNone/>
              <a:defRPr sz="1600" b="1" kern="1200">
                <a:solidFill>
                  <a:schemeClr val="tx1">
                    <a:lumMod val="75000"/>
                    <a:lumOff val="25000"/>
                  </a:schemeClr>
                </a:solidFill>
                <a:latin typeface="+mn-lt"/>
                <a:ea typeface="+mn-ea"/>
                <a:cs typeface="+mn-cs"/>
              </a:defRPr>
            </a:lvl7pPr>
            <a:lvl8pPr marL="3200400" indent="0" algn="l" defTabSz="914400" rtl="0" eaLnBrk="1" latinLnBrk="0" hangingPunct="1">
              <a:lnSpc>
                <a:spcPct val="90000"/>
              </a:lnSpc>
              <a:spcBef>
                <a:spcPts val="200"/>
              </a:spcBef>
              <a:spcAft>
                <a:spcPts val="400"/>
              </a:spcAft>
              <a:buClr>
                <a:schemeClr val="accent1"/>
              </a:buClr>
              <a:buFont typeface="Calibri" pitchFamily="34" charset="0"/>
              <a:buNone/>
              <a:defRPr sz="1600" b="1" kern="1200">
                <a:solidFill>
                  <a:schemeClr val="tx1">
                    <a:lumMod val="75000"/>
                    <a:lumOff val="25000"/>
                  </a:schemeClr>
                </a:solidFill>
                <a:latin typeface="+mn-lt"/>
                <a:ea typeface="+mn-ea"/>
                <a:cs typeface="+mn-cs"/>
              </a:defRPr>
            </a:lvl8pPr>
            <a:lvl9pPr marL="3657600" indent="0" algn="l" defTabSz="914400" rtl="0" eaLnBrk="1" latinLnBrk="0" hangingPunct="1">
              <a:lnSpc>
                <a:spcPct val="90000"/>
              </a:lnSpc>
              <a:spcBef>
                <a:spcPts val="200"/>
              </a:spcBef>
              <a:spcAft>
                <a:spcPts val="400"/>
              </a:spcAft>
              <a:buClr>
                <a:schemeClr val="accent1"/>
              </a:buClr>
              <a:buFont typeface="Calibri" pitchFamily="34" charset="0"/>
              <a:buNone/>
              <a:defRPr sz="1600" b="1" kern="1200">
                <a:solidFill>
                  <a:schemeClr val="tx1">
                    <a:lumMod val="75000"/>
                    <a:lumOff val="25000"/>
                  </a:schemeClr>
                </a:solidFill>
                <a:latin typeface="+mn-lt"/>
                <a:ea typeface="+mn-ea"/>
                <a:cs typeface="+mn-cs"/>
              </a:defRPr>
            </a:lvl9pPr>
          </a:lstStyle>
          <a:p>
            <a:r>
              <a:rPr lang="en-GB" dirty="0"/>
              <a:t>Case Study (C)</a:t>
            </a:r>
          </a:p>
        </p:txBody>
      </p:sp>
      <p:sp>
        <p:nvSpPr>
          <p:cNvPr id="14" name="Content Placeholder 5">
            <a:extLst>
              <a:ext uri="{FF2B5EF4-FFF2-40B4-BE49-F238E27FC236}">
                <a16:creationId xmlns:a16="http://schemas.microsoft.com/office/drawing/2014/main" id="{C292E381-D9BC-73B1-9B79-F4B392CF7540}"/>
              </a:ext>
            </a:extLst>
          </p:cNvPr>
          <p:cNvSpPr txBox="1">
            <a:spLocks/>
          </p:cNvSpPr>
          <p:nvPr/>
        </p:nvSpPr>
        <p:spPr>
          <a:xfrm>
            <a:off x="8010048" y="3440339"/>
            <a:ext cx="3486552" cy="2724965"/>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bg1"/>
                </a:solidFill>
                <a:latin typeface="Montserrat Light" panose="00000400000000000000" pitchFamily="2" charset="0"/>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bg1"/>
                </a:solidFill>
                <a:latin typeface="Montserrat Light" panose="00000400000000000000" pitchFamily="2" charset="0"/>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bg1"/>
                </a:solidFill>
                <a:latin typeface="Montserrat Light" panose="00000400000000000000" pitchFamily="2" charset="0"/>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bg1"/>
                </a:solidFill>
                <a:latin typeface="Montserrat Light" panose="00000400000000000000" pitchFamily="2" charset="0"/>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bg1"/>
                </a:solidFill>
                <a:latin typeface="Montserrat Light" panose="00000400000000000000" pitchFamily="2" charset="0"/>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r>
              <a:rPr lang="en-GB" sz="1900" dirty="0"/>
              <a:t>KMBB is a brand of family-sized electric cars used for mountain trips.</a:t>
            </a:r>
          </a:p>
          <a:p>
            <a:r>
              <a:rPr lang="en-GB" sz="1900" dirty="0"/>
              <a:t>Its customers are environmentally conscious families who hike &amp; camp.</a:t>
            </a:r>
          </a:p>
          <a:p>
            <a:r>
              <a:rPr lang="en-GB" sz="1900" dirty="0"/>
              <a:t>They are usually looking to lower their carbon footprint.</a:t>
            </a:r>
          </a:p>
        </p:txBody>
      </p:sp>
      <p:sp>
        <p:nvSpPr>
          <p:cNvPr id="10" name="TextBox 9">
            <a:extLst>
              <a:ext uri="{FF2B5EF4-FFF2-40B4-BE49-F238E27FC236}">
                <a16:creationId xmlns:a16="http://schemas.microsoft.com/office/drawing/2014/main" id="{20BE6244-BF1A-3CDB-9DC7-18C5AE0A9F37}"/>
              </a:ext>
            </a:extLst>
          </p:cNvPr>
          <p:cNvSpPr txBox="1"/>
          <p:nvPr/>
        </p:nvSpPr>
        <p:spPr>
          <a:xfrm>
            <a:off x="335360" y="2162976"/>
            <a:ext cx="11449272" cy="400110"/>
          </a:xfrm>
          <a:prstGeom prst="rect">
            <a:avLst/>
          </a:prstGeom>
          <a:noFill/>
        </p:spPr>
        <p:txBody>
          <a:bodyPr wrap="square">
            <a:spAutoFit/>
          </a:bodyPr>
          <a:lstStyle/>
          <a:p>
            <a:pPr algn="ctr"/>
            <a:r>
              <a:rPr lang="en-GB" sz="2000" b="1" dirty="0">
                <a:solidFill>
                  <a:schemeClr val="bg1"/>
                </a:solidFill>
                <a:latin typeface="Montserrat Light" panose="00000400000000000000" pitchFamily="2" charset="0"/>
              </a:rPr>
              <a:t>Do the products below belong to a niche or a mass market?</a:t>
            </a:r>
            <a:endParaRPr lang="en-GB" b="1" dirty="0"/>
          </a:p>
        </p:txBody>
      </p:sp>
    </p:spTree>
    <p:extLst>
      <p:ext uri="{BB962C8B-B14F-4D97-AF65-F5344CB8AC3E}">
        <p14:creationId xmlns:p14="http://schemas.microsoft.com/office/powerpoint/2010/main" val="133715655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Effect transition="in" filter="fade">
                                      <p:cBhvr>
                                        <p:cTn id="13" dur="500"/>
                                        <p:tgtEl>
                                          <p:spTgt spid="6">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xEl>
                                              <p:pRg st="2" end="2"/>
                                            </p:txEl>
                                          </p:spTgt>
                                        </p:tgtEl>
                                        <p:attrNameLst>
                                          <p:attrName>style.visibility</p:attrName>
                                        </p:attrNameLst>
                                      </p:cBhvr>
                                      <p:to>
                                        <p:strVal val="visible"/>
                                      </p:to>
                                    </p:set>
                                    <p:animEffect transition="in" filter="fade">
                                      <p:cBhvr>
                                        <p:cTn id="16" dur="500"/>
                                        <p:tgtEl>
                                          <p:spTgt spid="6">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allAtOnce"/>
      <p:bldP spid="11" grpId="0"/>
      <p:bldP spid="12" grpId="0"/>
      <p:bldP spid="13" grpId="0"/>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11092C-0DC6-9431-C468-8425F2C8D46D}"/>
              </a:ext>
            </a:extLst>
          </p:cNvPr>
          <p:cNvSpPr>
            <a:spLocks noGrp="1"/>
          </p:cNvSpPr>
          <p:nvPr>
            <p:ph type="title"/>
          </p:nvPr>
        </p:nvSpPr>
        <p:spPr/>
        <p:txBody>
          <a:bodyPr/>
          <a:lstStyle/>
          <a:p>
            <a:r>
              <a:rPr lang="en-GB" dirty="0"/>
              <a:t>Learning Aims</a:t>
            </a:r>
          </a:p>
        </p:txBody>
      </p:sp>
      <p:sp>
        <p:nvSpPr>
          <p:cNvPr id="3" name="Content Placeholder 2">
            <a:extLst>
              <a:ext uri="{FF2B5EF4-FFF2-40B4-BE49-F238E27FC236}">
                <a16:creationId xmlns:a16="http://schemas.microsoft.com/office/drawing/2014/main" id="{7783DF85-39E0-1E98-DD7E-0C06E766CA59}"/>
              </a:ext>
            </a:extLst>
          </p:cNvPr>
          <p:cNvSpPr>
            <a:spLocks noGrp="1"/>
          </p:cNvSpPr>
          <p:nvPr>
            <p:ph idx="1"/>
          </p:nvPr>
        </p:nvSpPr>
        <p:spPr/>
        <p:txBody>
          <a:bodyPr/>
          <a:lstStyle/>
          <a:p>
            <a:r>
              <a:rPr lang="en-GB" dirty="0"/>
              <a:t>Understand what we mean by ‘markets’</a:t>
            </a:r>
          </a:p>
          <a:p>
            <a:r>
              <a:rPr lang="en-GB" dirty="0"/>
              <a:t>Understand the different types of markets we might operate in</a:t>
            </a:r>
          </a:p>
        </p:txBody>
      </p:sp>
    </p:spTree>
    <p:extLst>
      <p:ext uri="{BB962C8B-B14F-4D97-AF65-F5344CB8AC3E}">
        <p14:creationId xmlns:p14="http://schemas.microsoft.com/office/powerpoint/2010/main" val="3864042448"/>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32FB76-7FEA-D220-6E55-9BA179D4D6DF}"/>
              </a:ext>
            </a:extLst>
          </p:cNvPr>
          <p:cNvSpPr>
            <a:spLocks noGrp="1"/>
          </p:cNvSpPr>
          <p:nvPr>
            <p:ph type="title"/>
          </p:nvPr>
        </p:nvSpPr>
        <p:spPr/>
        <p:txBody>
          <a:bodyPr/>
          <a:lstStyle/>
          <a:p>
            <a:r>
              <a:rPr lang="en-GB" dirty="0"/>
              <a:t>Suggested Answers</a:t>
            </a:r>
          </a:p>
        </p:txBody>
      </p:sp>
      <p:sp>
        <p:nvSpPr>
          <p:cNvPr id="3" name="Content Placeholder 2">
            <a:extLst>
              <a:ext uri="{FF2B5EF4-FFF2-40B4-BE49-F238E27FC236}">
                <a16:creationId xmlns:a16="http://schemas.microsoft.com/office/drawing/2014/main" id="{5FA17A7F-FCC6-659E-841F-EAB4A13A7462}"/>
              </a:ext>
            </a:extLst>
          </p:cNvPr>
          <p:cNvSpPr>
            <a:spLocks noGrp="1"/>
          </p:cNvSpPr>
          <p:nvPr>
            <p:ph idx="1"/>
          </p:nvPr>
        </p:nvSpPr>
        <p:spPr/>
        <p:txBody>
          <a:bodyPr>
            <a:normAutofit/>
          </a:bodyPr>
          <a:lstStyle/>
          <a:p>
            <a:pPr marL="628650" indent="-457200">
              <a:lnSpc>
                <a:spcPct val="100000"/>
              </a:lnSpc>
              <a:buFont typeface="+mj-lt"/>
              <a:buAutoNum type="alphaUcPeriod"/>
            </a:pPr>
            <a:r>
              <a:rPr lang="en-GB" dirty="0"/>
              <a:t>Mass market</a:t>
            </a:r>
          </a:p>
          <a:p>
            <a:pPr marL="628650" indent="-457200">
              <a:lnSpc>
                <a:spcPct val="100000"/>
              </a:lnSpc>
              <a:buFont typeface="+mj-lt"/>
              <a:buAutoNum type="alphaUcPeriod"/>
            </a:pPr>
            <a:r>
              <a:rPr lang="en-GB" dirty="0"/>
              <a:t>Niche market</a:t>
            </a:r>
          </a:p>
          <a:p>
            <a:pPr marL="628650" indent="-457200">
              <a:lnSpc>
                <a:spcPct val="100000"/>
              </a:lnSpc>
              <a:buFont typeface="+mj-lt"/>
              <a:buAutoNum type="alphaUcPeriod"/>
            </a:pPr>
            <a:r>
              <a:rPr lang="en-GB" dirty="0"/>
              <a:t>Niche market</a:t>
            </a:r>
          </a:p>
        </p:txBody>
      </p:sp>
    </p:spTree>
    <p:extLst>
      <p:ext uri="{BB962C8B-B14F-4D97-AF65-F5344CB8AC3E}">
        <p14:creationId xmlns:p14="http://schemas.microsoft.com/office/powerpoint/2010/main" val="89471396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7566AC-C42D-4A82-B04A-4219E5D93983}"/>
              </a:ext>
            </a:extLst>
          </p:cNvPr>
          <p:cNvSpPr>
            <a:spLocks noGrp="1"/>
          </p:cNvSpPr>
          <p:nvPr>
            <p:ph type="title"/>
          </p:nvPr>
        </p:nvSpPr>
        <p:spPr/>
        <p:txBody>
          <a:bodyPr/>
          <a:lstStyle/>
          <a:p>
            <a:r>
              <a:rPr lang="en-GB" dirty="0"/>
              <a:t>Target Market</a:t>
            </a:r>
          </a:p>
        </p:txBody>
      </p:sp>
      <p:sp>
        <p:nvSpPr>
          <p:cNvPr id="3" name="Content Placeholder 2">
            <a:extLst>
              <a:ext uri="{FF2B5EF4-FFF2-40B4-BE49-F238E27FC236}">
                <a16:creationId xmlns:a16="http://schemas.microsoft.com/office/drawing/2014/main" id="{C1305108-5C50-4266-BB03-9C736F04E593}"/>
              </a:ext>
            </a:extLst>
          </p:cNvPr>
          <p:cNvSpPr>
            <a:spLocks noGrp="1"/>
          </p:cNvSpPr>
          <p:nvPr>
            <p:ph idx="1"/>
          </p:nvPr>
        </p:nvSpPr>
        <p:spPr/>
        <p:txBody>
          <a:bodyPr>
            <a:normAutofit/>
          </a:bodyPr>
          <a:lstStyle/>
          <a:p>
            <a:r>
              <a:rPr lang="en-GB" dirty="0"/>
              <a:t>Your ‘target market’ can be defined as the market an enterprise wants to sell its products to.</a:t>
            </a:r>
          </a:p>
          <a:p>
            <a:r>
              <a:rPr lang="en-GB" dirty="0"/>
              <a:t>This is typically more specific than “B2B” or “B2C”.</a:t>
            </a:r>
          </a:p>
          <a:p>
            <a:r>
              <a:rPr lang="en-GB" dirty="0"/>
              <a:t>The target market is a group of consumers at whom a product or service is specifically aimed.</a:t>
            </a:r>
          </a:p>
          <a:p>
            <a:pPr>
              <a:spcAft>
                <a:spcPts val="600"/>
              </a:spcAft>
            </a:pPr>
            <a:r>
              <a:rPr lang="en-GB" dirty="0"/>
              <a:t>So, a targeted market is people or businesses:</a:t>
            </a:r>
          </a:p>
          <a:p>
            <a:pPr marL="544068" lvl="1" indent="-342900">
              <a:buFont typeface="+mj-lt"/>
              <a:buAutoNum type="arabicPeriod"/>
            </a:pPr>
            <a:r>
              <a:rPr lang="en-GB" sz="1600" dirty="0"/>
              <a:t>With potential interest in your product,</a:t>
            </a:r>
          </a:p>
          <a:p>
            <a:pPr marL="544068" lvl="1" indent="-342900">
              <a:buFont typeface="+mj-lt"/>
              <a:buAutoNum type="arabicPeriod"/>
            </a:pPr>
            <a:r>
              <a:rPr lang="en-GB" sz="1600" dirty="0"/>
              <a:t>That have the purchasing power to buy the product and</a:t>
            </a:r>
          </a:p>
          <a:p>
            <a:pPr marL="544068" lvl="1" indent="-342900">
              <a:buFont typeface="+mj-lt"/>
              <a:buAutoNum type="arabicPeriod"/>
            </a:pPr>
            <a:r>
              <a:rPr lang="en-GB" sz="1600" dirty="0"/>
              <a:t>The willingness to spend the money to buy your product.</a:t>
            </a:r>
          </a:p>
        </p:txBody>
      </p:sp>
      <p:pic>
        <p:nvPicPr>
          <p:cNvPr id="6" name="Content Placeholder 5" descr="A picture containing person&#10;&#10;Description automatically generated">
            <a:extLst>
              <a:ext uri="{FF2B5EF4-FFF2-40B4-BE49-F238E27FC236}">
                <a16:creationId xmlns:a16="http://schemas.microsoft.com/office/drawing/2014/main" id="{ED3BD089-874A-56E9-B44E-518F54FFAF5E}"/>
              </a:ext>
            </a:extLst>
          </p:cNvPr>
          <p:cNvPicPr>
            <a:picLocks noGrp="1" noChangeAspect="1"/>
          </p:cNvPicPr>
          <p:nvPr>
            <p:ph sz="half" idx="2"/>
          </p:nvPr>
        </p:nvPicPr>
        <p:blipFill rotWithShape="1">
          <a:blip r:embed="rId2" cstate="screen">
            <a:extLst>
              <a:ext uri="{28A0092B-C50C-407E-A947-70E740481C1C}">
                <a14:useLocalDpi xmlns:a14="http://schemas.microsoft.com/office/drawing/2010/main"/>
              </a:ext>
            </a:extLst>
          </a:blip>
          <a:srcRect/>
          <a:stretch/>
        </p:blipFill>
        <p:spPr>
          <a:xfrm>
            <a:off x="-1" y="0"/>
            <a:ext cx="3760789" cy="6858000"/>
          </a:xfrm>
        </p:spPr>
      </p:pic>
    </p:spTree>
    <p:extLst>
      <p:ext uri="{BB962C8B-B14F-4D97-AF65-F5344CB8AC3E}">
        <p14:creationId xmlns:p14="http://schemas.microsoft.com/office/powerpoint/2010/main" val="3003361375"/>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500"/>
                                        <p:tgtEl>
                                          <p:spTgt spid="3">
                                            <p:txEl>
                                              <p:pRg st="5" end="5"/>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DEDA930-673C-FBDC-06E2-B87C8F464E39}"/>
              </a:ext>
            </a:extLst>
          </p:cNvPr>
          <p:cNvSpPr>
            <a:spLocks noGrp="1"/>
          </p:cNvSpPr>
          <p:nvPr>
            <p:ph type="title"/>
          </p:nvPr>
        </p:nvSpPr>
        <p:spPr>
          <a:xfrm>
            <a:off x="4841240" y="1407252"/>
            <a:ext cx="6908800" cy="1373676"/>
          </a:xfrm>
        </p:spPr>
        <p:txBody>
          <a:bodyPr/>
          <a:lstStyle/>
          <a:p>
            <a:r>
              <a:rPr lang="en-GB" dirty="0"/>
              <a:t>Market Segmentation</a:t>
            </a:r>
          </a:p>
        </p:txBody>
      </p:sp>
      <p:sp>
        <p:nvSpPr>
          <p:cNvPr id="5" name="Content Placeholder 4">
            <a:extLst>
              <a:ext uri="{FF2B5EF4-FFF2-40B4-BE49-F238E27FC236}">
                <a16:creationId xmlns:a16="http://schemas.microsoft.com/office/drawing/2014/main" id="{265F351E-D0AD-CDCD-0163-690E343F9110}"/>
              </a:ext>
            </a:extLst>
          </p:cNvPr>
          <p:cNvSpPr>
            <a:spLocks noGrp="1"/>
          </p:cNvSpPr>
          <p:nvPr>
            <p:ph idx="1"/>
          </p:nvPr>
        </p:nvSpPr>
        <p:spPr>
          <a:xfrm>
            <a:off x="4841240" y="2925823"/>
            <a:ext cx="6908800" cy="3671529"/>
          </a:xfrm>
        </p:spPr>
        <p:txBody>
          <a:bodyPr/>
          <a:lstStyle/>
          <a:p>
            <a:r>
              <a:rPr lang="en-GB" dirty="0"/>
              <a:t>Being able to identify your target market requires an understanding of something called “market segmentation”.</a:t>
            </a:r>
          </a:p>
          <a:p>
            <a:r>
              <a:rPr lang="en-GB" dirty="0"/>
              <a:t>Can you think of what this term means?</a:t>
            </a:r>
          </a:p>
          <a:p>
            <a:r>
              <a:rPr lang="en-GB" dirty="0"/>
              <a:t>How might we “segment” a market?</a:t>
            </a:r>
          </a:p>
        </p:txBody>
      </p:sp>
    </p:spTree>
    <p:extLst>
      <p:ext uri="{BB962C8B-B14F-4D97-AF65-F5344CB8AC3E}">
        <p14:creationId xmlns:p14="http://schemas.microsoft.com/office/powerpoint/2010/main" val="211037014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32FB76-7FEA-D220-6E55-9BA179D4D6DF}"/>
              </a:ext>
            </a:extLst>
          </p:cNvPr>
          <p:cNvSpPr>
            <a:spLocks noGrp="1"/>
          </p:cNvSpPr>
          <p:nvPr>
            <p:ph type="title"/>
          </p:nvPr>
        </p:nvSpPr>
        <p:spPr/>
        <p:txBody>
          <a:bodyPr/>
          <a:lstStyle/>
          <a:p>
            <a:r>
              <a:rPr lang="en-GB" dirty="0"/>
              <a:t>Suggested Answers</a:t>
            </a:r>
          </a:p>
        </p:txBody>
      </p:sp>
      <p:sp>
        <p:nvSpPr>
          <p:cNvPr id="3" name="Content Placeholder 2">
            <a:extLst>
              <a:ext uri="{FF2B5EF4-FFF2-40B4-BE49-F238E27FC236}">
                <a16:creationId xmlns:a16="http://schemas.microsoft.com/office/drawing/2014/main" id="{5FA17A7F-FCC6-659E-841F-EAB4A13A7462}"/>
              </a:ext>
            </a:extLst>
          </p:cNvPr>
          <p:cNvSpPr>
            <a:spLocks noGrp="1"/>
          </p:cNvSpPr>
          <p:nvPr>
            <p:ph idx="1"/>
          </p:nvPr>
        </p:nvSpPr>
        <p:spPr/>
        <p:txBody>
          <a:bodyPr/>
          <a:lstStyle/>
          <a:p>
            <a:r>
              <a:rPr lang="en-GB" dirty="0"/>
              <a:t>Market segmentation is a marketing strategy.</a:t>
            </a:r>
          </a:p>
          <a:p>
            <a:r>
              <a:rPr lang="en-GB" dirty="0"/>
              <a:t>It requires identifying specific groups of consumers to present certain products in a way that is appealing to them.</a:t>
            </a:r>
          </a:p>
          <a:p>
            <a:r>
              <a:rPr lang="en-GB" dirty="0"/>
              <a:t>For example, imagine that a business targets 18-24 year olds.</a:t>
            </a:r>
          </a:p>
          <a:p>
            <a:r>
              <a:rPr lang="en-GB" dirty="0"/>
              <a:t>Its marketing strategy will aim to make its products more appealing to customers from that age ground.</a:t>
            </a:r>
          </a:p>
        </p:txBody>
      </p:sp>
    </p:spTree>
    <p:extLst>
      <p:ext uri="{BB962C8B-B14F-4D97-AF65-F5344CB8AC3E}">
        <p14:creationId xmlns:p14="http://schemas.microsoft.com/office/powerpoint/2010/main" val="13115210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AD08083-A804-5658-6D9C-CE6257320A19}"/>
              </a:ext>
            </a:extLst>
          </p:cNvPr>
          <p:cNvSpPr>
            <a:spLocks noGrp="1"/>
          </p:cNvSpPr>
          <p:nvPr>
            <p:ph type="title"/>
          </p:nvPr>
        </p:nvSpPr>
        <p:spPr/>
        <p:txBody>
          <a:bodyPr/>
          <a:lstStyle/>
          <a:p>
            <a:r>
              <a:rPr lang="en-GB" dirty="0"/>
              <a:t>Plenary</a:t>
            </a:r>
          </a:p>
        </p:txBody>
      </p:sp>
      <p:sp>
        <p:nvSpPr>
          <p:cNvPr id="5" name="Content Placeholder 4">
            <a:extLst>
              <a:ext uri="{FF2B5EF4-FFF2-40B4-BE49-F238E27FC236}">
                <a16:creationId xmlns:a16="http://schemas.microsoft.com/office/drawing/2014/main" id="{6ED30F65-F9FF-C91A-BDF8-F435E01C5569}"/>
              </a:ext>
            </a:extLst>
          </p:cNvPr>
          <p:cNvSpPr>
            <a:spLocks noGrp="1"/>
          </p:cNvSpPr>
          <p:nvPr>
            <p:ph idx="1"/>
          </p:nvPr>
        </p:nvSpPr>
        <p:spPr/>
        <p:txBody>
          <a:bodyPr/>
          <a:lstStyle/>
          <a:p>
            <a:pPr>
              <a:spcAft>
                <a:spcPts val="600"/>
              </a:spcAft>
            </a:pPr>
            <a:r>
              <a:rPr lang="en-GB" dirty="0"/>
              <a:t>In pairs compare and contrast the following types of markets:</a:t>
            </a:r>
          </a:p>
          <a:p>
            <a:pPr marL="628650" indent="-457200">
              <a:buFont typeface="+mj-lt"/>
              <a:buAutoNum type="arabicPeriod"/>
            </a:pPr>
            <a:r>
              <a:rPr lang="en-GB" dirty="0"/>
              <a:t>B2B market vs B2C market</a:t>
            </a:r>
          </a:p>
          <a:p>
            <a:pPr marL="628650" indent="-457200">
              <a:buFont typeface="+mj-lt"/>
              <a:buAutoNum type="arabicPeriod"/>
            </a:pPr>
            <a:r>
              <a:rPr lang="en-GB" dirty="0"/>
              <a:t>Niche market vs Mass market</a:t>
            </a:r>
          </a:p>
          <a:p>
            <a:endParaRPr lang="en-GB" dirty="0"/>
          </a:p>
        </p:txBody>
      </p:sp>
    </p:spTree>
    <p:extLst>
      <p:ext uri="{BB962C8B-B14F-4D97-AF65-F5344CB8AC3E}">
        <p14:creationId xmlns:p14="http://schemas.microsoft.com/office/powerpoint/2010/main" val="91737671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1E430BD-AC98-4DBE-861D-619B155B4149}"/>
              </a:ext>
            </a:extLst>
          </p:cNvPr>
          <p:cNvSpPr txBox="1"/>
          <p:nvPr/>
        </p:nvSpPr>
        <p:spPr>
          <a:xfrm>
            <a:off x="1324253" y="1712002"/>
            <a:ext cx="9543495" cy="3970318"/>
          </a:xfrm>
          <a:prstGeom prst="rect">
            <a:avLst/>
          </a:prstGeom>
          <a:noFill/>
        </p:spPr>
        <p:txBody>
          <a:bodyPr wrap="square" rtlCol="0">
            <a:spAutoFit/>
          </a:bodyPr>
          <a:lstStyle/>
          <a:p>
            <a:r>
              <a:rPr lang="en-GB" b="1" dirty="0">
                <a:solidFill>
                  <a:schemeClr val="bg1"/>
                </a:solidFill>
                <a:latin typeface="Montserrat Light" panose="00000400000000000000" pitchFamily="50" charset="-52"/>
              </a:rPr>
              <a:t>Copyright</a:t>
            </a:r>
          </a:p>
          <a:p>
            <a:r>
              <a:rPr lang="en-GB" dirty="0">
                <a:solidFill>
                  <a:schemeClr val="bg1"/>
                </a:solidFill>
                <a:latin typeface="Montserrat Light" panose="00000400000000000000" pitchFamily="50" charset="-52"/>
              </a:rPr>
              <a:t>© 2021 KnowItAllNinja.com</a:t>
            </a:r>
          </a:p>
          <a:p>
            <a:endParaRPr lang="en-GB" dirty="0">
              <a:solidFill>
                <a:schemeClr val="bg1"/>
              </a:solidFill>
              <a:latin typeface="Montserrat Light" panose="00000400000000000000" pitchFamily="50" charset="-52"/>
            </a:endParaRPr>
          </a:p>
          <a:p>
            <a:r>
              <a:rPr lang="en-GB" dirty="0">
                <a:solidFill>
                  <a:schemeClr val="bg1"/>
                </a:solidFill>
                <a:latin typeface="Montserrat Light" panose="00000400000000000000" pitchFamily="50" charset="-52"/>
              </a:rPr>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the KnowItAllNinja.com, except as per the terms of use.</a:t>
            </a:r>
          </a:p>
          <a:p>
            <a:endParaRPr lang="en-GB" dirty="0">
              <a:solidFill>
                <a:schemeClr val="bg1"/>
              </a:solidFill>
              <a:latin typeface="Montserrat Light" panose="00000400000000000000" pitchFamily="50" charset="-52"/>
            </a:endParaRPr>
          </a:p>
          <a:p>
            <a:r>
              <a:rPr lang="en-GB" b="1" dirty="0">
                <a:solidFill>
                  <a:schemeClr val="bg1"/>
                </a:solidFill>
                <a:latin typeface="Montserrat Light" panose="00000400000000000000" pitchFamily="50" charset="-52"/>
              </a:rPr>
              <a:t>Terms of Use</a:t>
            </a:r>
          </a:p>
          <a:p>
            <a:r>
              <a:rPr lang="en-GB" dirty="0">
                <a:solidFill>
                  <a:schemeClr val="bg1"/>
                </a:solidFill>
                <a:latin typeface="Montserrat Light" panose="00000400000000000000" pitchFamily="50" charset="-52"/>
              </a:rPr>
              <a:t>By purchasing and downloading these resources you are entering a licence agreement that allows for you to share these resources with members of a single educational institution. They must not be shared with or used by any third-party outside of the institution in any form.</a:t>
            </a:r>
          </a:p>
        </p:txBody>
      </p:sp>
    </p:spTree>
    <p:extLst>
      <p:ext uri="{BB962C8B-B14F-4D97-AF65-F5344CB8AC3E}">
        <p14:creationId xmlns:p14="http://schemas.microsoft.com/office/powerpoint/2010/main" val="299210802"/>
      </p:ext>
    </p:extLst>
  </p:cSld>
  <p:clrMapOvr>
    <a:masterClrMapping/>
  </p:clrMapOvr>
  <p:transition spd="med">
    <p:pull/>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Thank you!</a:t>
            </a:r>
          </a:p>
        </p:txBody>
      </p:sp>
    </p:spTree>
    <p:extLst>
      <p:ext uri="{BB962C8B-B14F-4D97-AF65-F5344CB8AC3E}">
        <p14:creationId xmlns:p14="http://schemas.microsoft.com/office/powerpoint/2010/main" val="426914860"/>
      </p:ext>
    </p:extLst>
  </p:cSld>
  <p:clrMapOvr>
    <a:masterClrMapping/>
  </p:clrMapOvr>
  <p:transition spd="med">
    <p:pull/>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DEDA930-673C-FBDC-06E2-B87C8F464E39}"/>
              </a:ext>
            </a:extLst>
          </p:cNvPr>
          <p:cNvSpPr>
            <a:spLocks noGrp="1"/>
          </p:cNvSpPr>
          <p:nvPr>
            <p:ph type="title"/>
          </p:nvPr>
        </p:nvSpPr>
        <p:spPr>
          <a:xfrm>
            <a:off x="4841240" y="1124465"/>
            <a:ext cx="6908800" cy="1373676"/>
          </a:xfrm>
        </p:spPr>
        <p:txBody>
          <a:bodyPr/>
          <a:lstStyle/>
          <a:p>
            <a:r>
              <a:rPr lang="en-GB" dirty="0"/>
              <a:t>Starter</a:t>
            </a:r>
          </a:p>
        </p:txBody>
      </p:sp>
      <p:sp>
        <p:nvSpPr>
          <p:cNvPr id="5" name="Content Placeholder 4">
            <a:extLst>
              <a:ext uri="{FF2B5EF4-FFF2-40B4-BE49-F238E27FC236}">
                <a16:creationId xmlns:a16="http://schemas.microsoft.com/office/drawing/2014/main" id="{265F351E-D0AD-CDCD-0163-690E343F9110}"/>
              </a:ext>
            </a:extLst>
          </p:cNvPr>
          <p:cNvSpPr>
            <a:spLocks noGrp="1"/>
          </p:cNvSpPr>
          <p:nvPr>
            <p:ph idx="1"/>
          </p:nvPr>
        </p:nvSpPr>
        <p:spPr>
          <a:xfrm>
            <a:off x="4841240" y="2780928"/>
            <a:ext cx="6908800" cy="4219787"/>
          </a:xfrm>
        </p:spPr>
        <p:txBody>
          <a:bodyPr/>
          <a:lstStyle/>
          <a:p>
            <a:r>
              <a:rPr lang="en-GB" dirty="0"/>
              <a:t>You have definitely heard the word “market” in the past on numerous occasions.</a:t>
            </a:r>
          </a:p>
          <a:p>
            <a:r>
              <a:rPr lang="en-GB" dirty="0"/>
              <a:t>How would you explain what a “market” is?</a:t>
            </a:r>
          </a:p>
          <a:p>
            <a:r>
              <a:rPr lang="en-GB" dirty="0"/>
              <a:t>Is a market one single thing?</a:t>
            </a:r>
          </a:p>
          <a:p>
            <a:r>
              <a:rPr lang="en-GB" dirty="0"/>
              <a:t>How can we group different markets?</a:t>
            </a:r>
          </a:p>
        </p:txBody>
      </p:sp>
    </p:spTree>
    <p:extLst>
      <p:ext uri="{BB962C8B-B14F-4D97-AF65-F5344CB8AC3E}">
        <p14:creationId xmlns:p14="http://schemas.microsoft.com/office/powerpoint/2010/main" val="426214933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32FB76-7FEA-D220-6E55-9BA179D4D6DF}"/>
              </a:ext>
            </a:extLst>
          </p:cNvPr>
          <p:cNvSpPr>
            <a:spLocks noGrp="1"/>
          </p:cNvSpPr>
          <p:nvPr>
            <p:ph type="title"/>
          </p:nvPr>
        </p:nvSpPr>
        <p:spPr/>
        <p:txBody>
          <a:bodyPr/>
          <a:lstStyle/>
          <a:p>
            <a:r>
              <a:rPr lang="en-GB" dirty="0"/>
              <a:t>Suggested Answers</a:t>
            </a:r>
          </a:p>
        </p:txBody>
      </p:sp>
      <p:sp>
        <p:nvSpPr>
          <p:cNvPr id="3" name="Content Placeholder 2">
            <a:extLst>
              <a:ext uri="{FF2B5EF4-FFF2-40B4-BE49-F238E27FC236}">
                <a16:creationId xmlns:a16="http://schemas.microsoft.com/office/drawing/2014/main" id="{5FA17A7F-FCC6-659E-841F-EAB4A13A7462}"/>
              </a:ext>
            </a:extLst>
          </p:cNvPr>
          <p:cNvSpPr>
            <a:spLocks noGrp="1"/>
          </p:cNvSpPr>
          <p:nvPr>
            <p:ph idx="1"/>
          </p:nvPr>
        </p:nvSpPr>
        <p:spPr/>
        <p:txBody>
          <a:bodyPr>
            <a:normAutofit/>
          </a:bodyPr>
          <a:lstStyle/>
          <a:p>
            <a:pPr>
              <a:lnSpc>
                <a:spcPct val="100000"/>
              </a:lnSpc>
            </a:pPr>
            <a:r>
              <a:rPr lang="en-GB" dirty="0"/>
              <a:t>A “market” can be defined as a place where an enterprise sells its products or services.</a:t>
            </a:r>
          </a:p>
          <a:p>
            <a:pPr>
              <a:lnSpc>
                <a:spcPct val="100000"/>
              </a:lnSpc>
            </a:pPr>
            <a:r>
              <a:rPr lang="en-GB" dirty="0"/>
              <a:t>It can be a physical location or an online marketplace.</a:t>
            </a:r>
          </a:p>
          <a:p>
            <a:pPr>
              <a:lnSpc>
                <a:spcPct val="100000"/>
              </a:lnSpc>
            </a:pPr>
            <a:r>
              <a:rPr lang="en-GB" dirty="0"/>
              <a:t>We can use the word “market” to describe a particular geographical area in which a business operates.</a:t>
            </a:r>
          </a:p>
          <a:p>
            <a:pPr>
              <a:lnSpc>
                <a:spcPct val="100000"/>
              </a:lnSpc>
            </a:pPr>
            <a:r>
              <a:rPr lang="en-GB" dirty="0"/>
              <a:t>We can even use it to describe a group of potential customers.</a:t>
            </a:r>
          </a:p>
          <a:p>
            <a:pPr>
              <a:lnSpc>
                <a:spcPct val="100000"/>
              </a:lnSpc>
            </a:pPr>
            <a:r>
              <a:rPr lang="en-GB" dirty="0"/>
              <a:t>So the word “market” can be used in a variety of ways. </a:t>
            </a:r>
          </a:p>
        </p:txBody>
      </p:sp>
    </p:spTree>
    <p:extLst>
      <p:ext uri="{BB962C8B-B14F-4D97-AF65-F5344CB8AC3E}">
        <p14:creationId xmlns:p14="http://schemas.microsoft.com/office/powerpoint/2010/main" val="385361408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CAF43F6-1E7C-599D-BD1F-6AA6134F4B98}"/>
              </a:ext>
            </a:extLst>
          </p:cNvPr>
          <p:cNvSpPr>
            <a:spLocks noGrp="1"/>
          </p:cNvSpPr>
          <p:nvPr>
            <p:ph type="title"/>
          </p:nvPr>
        </p:nvSpPr>
        <p:spPr/>
        <p:txBody>
          <a:bodyPr/>
          <a:lstStyle/>
          <a:p>
            <a:r>
              <a:rPr lang="en-GB" dirty="0"/>
              <a:t>Market Examples</a:t>
            </a:r>
          </a:p>
        </p:txBody>
      </p:sp>
      <p:graphicFrame>
        <p:nvGraphicFramePr>
          <p:cNvPr id="2" name="Diagram 1">
            <a:extLst>
              <a:ext uri="{FF2B5EF4-FFF2-40B4-BE49-F238E27FC236}">
                <a16:creationId xmlns:a16="http://schemas.microsoft.com/office/drawing/2014/main" id="{5ADB104F-2A0A-9ED6-866A-B9D4CDAF5DE2}"/>
              </a:ext>
            </a:extLst>
          </p:cNvPr>
          <p:cNvGraphicFramePr/>
          <p:nvPr>
            <p:extLst>
              <p:ext uri="{D42A27DB-BD31-4B8C-83A1-F6EECF244321}">
                <p14:modId xmlns:p14="http://schemas.microsoft.com/office/powerpoint/2010/main" val="656199192"/>
              </p:ext>
            </p:extLst>
          </p:nvPr>
        </p:nvGraphicFramePr>
        <p:xfrm>
          <a:off x="2135560" y="2348880"/>
          <a:ext cx="7992888" cy="35907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45312004"/>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graphicEl>
                                              <a:dgm id="{B1623199-913B-447F-AC93-1C052DAFE889}"/>
                                            </p:graphicEl>
                                          </p:spTgt>
                                        </p:tgtEl>
                                        <p:attrNameLst>
                                          <p:attrName>style.visibility</p:attrName>
                                        </p:attrNameLst>
                                      </p:cBhvr>
                                      <p:to>
                                        <p:strVal val="visible"/>
                                      </p:to>
                                    </p:set>
                                    <p:animEffect transition="in" filter="fade">
                                      <p:cBhvr>
                                        <p:cTn id="7" dur="500"/>
                                        <p:tgtEl>
                                          <p:spTgt spid="2">
                                            <p:graphicEl>
                                              <a:dgm id="{B1623199-913B-447F-AC93-1C052DAFE889}"/>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graphicEl>
                                              <a:dgm id="{A7FE1246-2237-4B5B-B282-74F58D3CDD60}"/>
                                            </p:graphicEl>
                                          </p:spTgt>
                                        </p:tgtEl>
                                        <p:attrNameLst>
                                          <p:attrName>style.visibility</p:attrName>
                                        </p:attrNameLst>
                                      </p:cBhvr>
                                      <p:to>
                                        <p:strVal val="visible"/>
                                      </p:to>
                                    </p:set>
                                    <p:animEffect transition="in" filter="fade">
                                      <p:cBhvr>
                                        <p:cTn id="12" dur="500"/>
                                        <p:tgtEl>
                                          <p:spTgt spid="2">
                                            <p:graphicEl>
                                              <a:dgm id="{A7FE1246-2237-4B5B-B282-74F58D3CDD60}"/>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graphicEl>
                                              <a:dgm id="{7F89389F-7FF4-4FF4-A0FE-E15A54F0A025}"/>
                                            </p:graphicEl>
                                          </p:spTgt>
                                        </p:tgtEl>
                                        <p:attrNameLst>
                                          <p:attrName>style.visibility</p:attrName>
                                        </p:attrNameLst>
                                      </p:cBhvr>
                                      <p:to>
                                        <p:strVal val="visible"/>
                                      </p:to>
                                    </p:set>
                                    <p:animEffect transition="in" filter="fade">
                                      <p:cBhvr>
                                        <p:cTn id="17" dur="500"/>
                                        <p:tgtEl>
                                          <p:spTgt spid="2">
                                            <p:graphicEl>
                                              <a:dgm id="{7F89389F-7FF4-4FF4-A0FE-E15A54F0A025}"/>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graphicEl>
                                              <a:dgm id="{40A55DDA-4DD2-4DF0-8F07-24F800A83ABD}"/>
                                            </p:graphicEl>
                                          </p:spTgt>
                                        </p:tgtEl>
                                        <p:attrNameLst>
                                          <p:attrName>style.visibility</p:attrName>
                                        </p:attrNameLst>
                                      </p:cBhvr>
                                      <p:to>
                                        <p:strVal val="visible"/>
                                      </p:to>
                                    </p:set>
                                    <p:animEffect transition="in" filter="fade">
                                      <p:cBhvr>
                                        <p:cTn id="22" dur="500"/>
                                        <p:tgtEl>
                                          <p:spTgt spid="2">
                                            <p:graphicEl>
                                              <a:dgm id="{40A55DDA-4DD2-4DF0-8F07-24F800A83ABD}"/>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7566AC-C42D-4A82-B04A-4219E5D93983}"/>
              </a:ext>
            </a:extLst>
          </p:cNvPr>
          <p:cNvSpPr>
            <a:spLocks noGrp="1"/>
          </p:cNvSpPr>
          <p:nvPr>
            <p:ph type="title"/>
          </p:nvPr>
        </p:nvSpPr>
        <p:spPr/>
        <p:txBody>
          <a:bodyPr/>
          <a:lstStyle/>
          <a:p>
            <a:r>
              <a:rPr lang="en-GB" dirty="0"/>
              <a:t>Business to Business</a:t>
            </a:r>
          </a:p>
        </p:txBody>
      </p:sp>
      <p:sp>
        <p:nvSpPr>
          <p:cNvPr id="3" name="Content Placeholder 2">
            <a:extLst>
              <a:ext uri="{FF2B5EF4-FFF2-40B4-BE49-F238E27FC236}">
                <a16:creationId xmlns:a16="http://schemas.microsoft.com/office/drawing/2014/main" id="{C1305108-5C50-4266-BB03-9C736F04E593}"/>
              </a:ext>
            </a:extLst>
          </p:cNvPr>
          <p:cNvSpPr>
            <a:spLocks noGrp="1"/>
          </p:cNvSpPr>
          <p:nvPr>
            <p:ph idx="1"/>
          </p:nvPr>
        </p:nvSpPr>
        <p:spPr/>
        <p:txBody>
          <a:bodyPr>
            <a:normAutofit/>
          </a:bodyPr>
          <a:lstStyle/>
          <a:p>
            <a:r>
              <a:rPr lang="en-GB" dirty="0"/>
              <a:t>Business to business (B2B) is a market where a business sells goods &amp; services to other businesses.</a:t>
            </a:r>
          </a:p>
          <a:p>
            <a:r>
              <a:rPr lang="en-GB" dirty="0"/>
              <a:t>For example, supermarkets buy large quantities of the same products from various wholesalers.</a:t>
            </a:r>
          </a:p>
          <a:p>
            <a:r>
              <a:rPr lang="en-GB" dirty="0"/>
              <a:t>Because the supermarket buys in bulk (i.e. in large quantities) the prices of products are cheaper.</a:t>
            </a:r>
          </a:p>
        </p:txBody>
      </p:sp>
      <p:pic>
        <p:nvPicPr>
          <p:cNvPr id="6" name="Content Placeholder 5" descr="A person looking at a computer&#10;&#10;Description automatically generated with low confidence">
            <a:extLst>
              <a:ext uri="{FF2B5EF4-FFF2-40B4-BE49-F238E27FC236}">
                <a16:creationId xmlns:a16="http://schemas.microsoft.com/office/drawing/2014/main" id="{F2E82A68-FE9A-EA7E-17F4-E31538A099FE}"/>
              </a:ext>
            </a:extLst>
          </p:cNvPr>
          <p:cNvPicPr>
            <a:picLocks noGrp="1" noChangeAspect="1"/>
          </p:cNvPicPr>
          <p:nvPr>
            <p:ph sz="half" idx="2"/>
          </p:nvPr>
        </p:nvPicPr>
        <p:blipFill rotWithShape="1">
          <a:blip r:embed="rId2" cstate="screen">
            <a:extLst>
              <a:ext uri="{28A0092B-C50C-407E-A947-70E740481C1C}">
                <a14:useLocalDpi xmlns:a14="http://schemas.microsoft.com/office/drawing/2010/main"/>
              </a:ext>
            </a:extLst>
          </a:blip>
          <a:srcRect/>
          <a:stretch/>
        </p:blipFill>
        <p:spPr>
          <a:xfrm>
            <a:off x="-1" y="0"/>
            <a:ext cx="3760789" cy="6858000"/>
          </a:xfrm>
        </p:spPr>
      </p:pic>
    </p:spTree>
    <p:extLst>
      <p:ext uri="{BB962C8B-B14F-4D97-AF65-F5344CB8AC3E}">
        <p14:creationId xmlns:p14="http://schemas.microsoft.com/office/powerpoint/2010/main" val="435715388"/>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DEDA930-673C-FBDC-06E2-B87C8F464E39}"/>
              </a:ext>
            </a:extLst>
          </p:cNvPr>
          <p:cNvSpPr>
            <a:spLocks noGrp="1"/>
          </p:cNvSpPr>
          <p:nvPr>
            <p:ph type="title"/>
          </p:nvPr>
        </p:nvSpPr>
        <p:spPr/>
        <p:txBody>
          <a:bodyPr/>
          <a:lstStyle/>
          <a:p>
            <a:r>
              <a:rPr lang="en-GB" dirty="0"/>
              <a:t>B2B Examples</a:t>
            </a:r>
          </a:p>
        </p:txBody>
      </p:sp>
      <p:sp>
        <p:nvSpPr>
          <p:cNvPr id="5" name="Content Placeholder 4">
            <a:extLst>
              <a:ext uri="{FF2B5EF4-FFF2-40B4-BE49-F238E27FC236}">
                <a16:creationId xmlns:a16="http://schemas.microsoft.com/office/drawing/2014/main" id="{265F351E-D0AD-CDCD-0163-690E343F9110}"/>
              </a:ext>
            </a:extLst>
          </p:cNvPr>
          <p:cNvSpPr>
            <a:spLocks noGrp="1"/>
          </p:cNvSpPr>
          <p:nvPr>
            <p:ph idx="1"/>
          </p:nvPr>
        </p:nvSpPr>
        <p:spPr/>
        <p:txBody>
          <a:bodyPr/>
          <a:lstStyle/>
          <a:p>
            <a:r>
              <a:rPr lang="en-GB" dirty="0"/>
              <a:t>We’ve looked at how supermarkets that buy from wholesalers participate in a B2B market.</a:t>
            </a:r>
          </a:p>
          <a:p>
            <a:r>
              <a:rPr lang="en-GB" dirty="0"/>
              <a:t>There are lots of other examples of B2B markets though.</a:t>
            </a:r>
          </a:p>
          <a:p>
            <a:r>
              <a:rPr lang="en-GB" dirty="0"/>
              <a:t>Can you think of any other examples of B2B transactions?</a:t>
            </a:r>
          </a:p>
          <a:p>
            <a:r>
              <a:rPr lang="en-GB" dirty="0"/>
              <a:t>Identify at least three other examples.</a:t>
            </a:r>
          </a:p>
        </p:txBody>
      </p:sp>
    </p:spTree>
    <p:extLst>
      <p:ext uri="{BB962C8B-B14F-4D97-AF65-F5344CB8AC3E}">
        <p14:creationId xmlns:p14="http://schemas.microsoft.com/office/powerpoint/2010/main" val="2788088045"/>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32FB76-7FEA-D220-6E55-9BA179D4D6DF}"/>
              </a:ext>
            </a:extLst>
          </p:cNvPr>
          <p:cNvSpPr>
            <a:spLocks noGrp="1"/>
          </p:cNvSpPr>
          <p:nvPr>
            <p:ph type="title"/>
          </p:nvPr>
        </p:nvSpPr>
        <p:spPr/>
        <p:txBody>
          <a:bodyPr/>
          <a:lstStyle/>
          <a:p>
            <a:r>
              <a:rPr lang="en-GB" dirty="0"/>
              <a:t>Suggested Answers</a:t>
            </a:r>
          </a:p>
        </p:txBody>
      </p:sp>
      <p:sp>
        <p:nvSpPr>
          <p:cNvPr id="3" name="Content Placeholder 2">
            <a:extLst>
              <a:ext uri="{FF2B5EF4-FFF2-40B4-BE49-F238E27FC236}">
                <a16:creationId xmlns:a16="http://schemas.microsoft.com/office/drawing/2014/main" id="{5FA17A7F-FCC6-659E-841F-EAB4A13A7462}"/>
              </a:ext>
            </a:extLst>
          </p:cNvPr>
          <p:cNvSpPr>
            <a:spLocks noGrp="1"/>
          </p:cNvSpPr>
          <p:nvPr>
            <p:ph idx="1"/>
          </p:nvPr>
        </p:nvSpPr>
        <p:spPr/>
        <p:txBody>
          <a:bodyPr/>
          <a:lstStyle/>
          <a:p>
            <a:r>
              <a:rPr lang="en-GB" dirty="0"/>
              <a:t>Here are some additional examples of B2B transactions:</a:t>
            </a:r>
          </a:p>
          <a:p>
            <a:pPr marL="358775" indent="-269875">
              <a:buFont typeface="Calibri" panose="020F0502020204030204" pitchFamily="34" charset="0"/>
              <a:buChar char="+"/>
            </a:pPr>
            <a:r>
              <a:rPr lang="en-GB" dirty="0"/>
              <a:t>Car dealership buying cars from car manufacturers</a:t>
            </a:r>
          </a:p>
          <a:p>
            <a:pPr marL="358775" indent="-269875">
              <a:buFont typeface="Calibri" panose="020F0502020204030204" pitchFamily="34" charset="0"/>
              <a:buChar char="+"/>
            </a:pPr>
            <a:r>
              <a:rPr lang="en-GB" dirty="0"/>
              <a:t>Toy store buying toys from wholesalers</a:t>
            </a:r>
          </a:p>
          <a:p>
            <a:pPr marL="358775" indent="-269875">
              <a:buFont typeface="Calibri" panose="020F0502020204030204" pitchFamily="34" charset="0"/>
              <a:buChar char="+"/>
            </a:pPr>
            <a:r>
              <a:rPr lang="en-GB" dirty="0"/>
              <a:t>Cleaning company offering services to hotels</a:t>
            </a:r>
          </a:p>
          <a:p>
            <a:pPr marL="358775" indent="-269875">
              <a:buFont typeface="Calibri" panose="020F0502020204030204" pitchFamily="34" charset="0"/>
              <a:buChar char="+"/>
            </a:pPr>
            <a:r>
              <a:rPr lang="en-GB" dirty="0"/>
              <a:t>Furniture supplier selling furniture to offices</a:t>
            </a:r>
          </a:p>
        </p:txBody>
      </p:sp>
    </p:spTree>
    <p:extLst>
      <p:ext uri="{BB962C8B-B14F-4D97-AF65-F5344CB8AC3E}">
        <p14:creationId xmlns:p14="http://schemas.microsoft.com/office/powerpoint/2010/main" val="3954284704"/>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person standing next to a table full of fruits&#10;&#10;Description automatically generated with low confidence">
            <a:extLst>
              <a:ext uri="{FF2B5EF4-FFF2-40B4-BE49-F238E27FC236}">
                <a16:creationId xmlns:a16="http://schemas.microsoft.com/office/drawing/2014/main" id="{A6CE78FC-9793-16D8-AD77-9E85F832F4E7}"/>
              </a:ext>
            </a:extLst>
          </p:cNvPr>
          <p:cNvPicPr>
            <a:picLocks noGrp="1" noChangeAspect="1"/>
          </p:cNvPicPr>
          <p:nvPr>
            <p:ph sz="half" idx="2"/>
          </p:nvPr>
        </p:nvPicPr>
        <p:blipFill rotWithShape="1">
          <a:blip r:embed="rId2" cstate="screen">
            <a:extLst>
              <a:ext uri="{28A0092B-C50C-407E-A947-70E740481C1C}">
                <a14:useLocalDpi xmlns:a14="http://schemas.microsoft.com/office/drawing/2010/main"/>
              </a:ext>
            </a:extLst>
          </a:blip>
          <a:srcRect/>
          <a:stretch/>
        </p:blipFill>
        <p:spPr>
          <a:xfrm>
            <a:off x="8478838" y="0"/>
            <a:ext cx="3713162" cy="6858000"/>
          </a:xfrm>
        </p:spPr>
      </p:pic>
      <p:sp>
        <p:nvSpPr>
          <p:cNvPr id="2" name="Title 1">
            <a:extLst>
              <a:ext uri="{FF2B5EF4-FFF2-40B4-BE49-F238E27FC236}">
                <a16:creationId xmlns:a16="http://schemas.microsoft.com/office/drawing/2014/main" id="{FD7566AC-C42D-4A82-B04A-4219E5D93983}"/>
              </a:ext>
            </a:extLst>
          </p:cNvPr>
          <p:cNvSpPr>
            <a:spLocks noGrp="1"/>
          </p:cNvSpPr>
          <p:nvPr>
            <p:ph type="title"/>
          </p:nvPr>
        </p:nvSpPr>
        <p:spPr/>
        <p:txBody>
          <a:bodyPr/>
          <a:lstStyle/>
          <a:p>
            <a:r>
              <a:rPr lang="en-GB" dirty="0"/>
              <a:t>Business to Consumer</a:t>
            </a:r>
          </a:p>
        </p:txBody>
      </p:sp>
      <p:sp>
        <p:nvSpPr>
          <p:cNvPr id="3" name="Content Placeholder 2">
            <a:extLst>
              <a:ext uri="{FF2B5EF4-FFF2-40B4-BE49-F238E27FC236}">
                <a16:creationId xmlns:a16="http://schemas.microsoft.com/office/drawing/2014/main" id="{C1305108-5C50-4266-BB03-9C736F04E593}"/>
              </a:ext>
            </a:extLst>
          </p:cNvPr>
          <p:cNvSpPr>
            <a:spLocks noGrp="1"/>
          </p:cNvSpPr>
          <p:nvPr>
            <p:ph idx="1"/>
          </p:nvPr>
        </p:nvSpPr>
        <p:spPr/>
        <p:txBody>
          <a:bodyPr>
            <a:normAutofit/>
          </a:bodyPr>
          <a:lstStyle/>
          <a:p>
            <a:r>
              <a:rPr lang="en-GB" dirty="0"/>
              <a:t>Business to consumer (B2C) is a market where a business sells goods &amp; services to consumers.</a:t>
            </a:r>
          </a:p>
          <a:p>
            <a:r>
              <a:rPr lang="en-GB" dirty="0"/>
              <a:t>For example, customers buying burgers from McDonald’s or shopping at a supermarket are part of the B2C market.</a:t>
            </a:r>
          </a:p>
          <a:p>
            <a:r>
              <a:rPr lang="en-GB" dirty="0"/>
              <a:t>Because customers buy products &amp; services in small quantities for their own needs, the prices are higher.</a:t>
            </a:r>
          </a:p>
        </p:txBody>
      </p:sp>
    </p:spTree>
    <p:extLst>
      <p:ext uri="{BB962C8B-B14F-4D97-AF65-F5344CB8AC3E}">
        <p14:creationId xmlns:p14="http://schemas.microsoft.com/office/powerpoint/2010/main" val="174894848"/>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NinjaTheme">
  <a:themeElements>
    <a:clrScheme name="Custom 2">
      <a:dk1>
        <a:srgbClr val="000000"/>
      </a:dk1>
      <a:lt1>
        <a:sysClr val="window" lastClr="FFFFFF"/>
      </a:lt1>
      <a:dk2>
        <a:srgbClr val="F7B500"/>
      </a:dk2>
      <a:lt2>
        <a:srgbClr val="398FFC"/>
      </a:lt2>
      <a:accent1>
        <a:srgbClr val="398FFC"/>
      </a:accent1>
      <a:accent2>
        <a:srgbClr val="F7B500"/>
      </a:accent2>
      <a:accent3>
        <a:srgbClr val="865640"/>
      </a:accent3>
      <a:accent4>
        <a:srgbClr val="9B8357"/>
      </a:accent4>
      <a:accent5>
        <a:srgbClr val="C2BC80"/>
      </a:accent5>
      <a:accent6>
        <a:srgbClr val="F7B500"/>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NinjaTheme" id="{55430BC7-C126-451E-B431-466EB6BC9FBA}" vid="{8655D990-60BD-4BB3-8190-8EE277DF6F55}"/>
    </a:ext>
  </a:extLst>
</a:theme>
</file>

<file path=docProps/app.xml><?xml version="1.0" encoding="utf-8"?>
<Properties xmlns="http://schemas.openxmlformats.org/officeDocument/2006/extended-properties" xmlns:vt="http://schemas.openxmlformats.org/officeDocument/2006/docPropsVTypes">
  <Template>NinjaTheme</Template>
  <TotalTime>399</TotalTime>
  <Words>1438</Words>
  <Application>Microsoft Office PowerPoint</Application>
  <PresentationFormat>Widescreen</PresentationFormat>
  <Paragraphs>150</Paragraphs>
  <Slides>26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26</vt:i4>
      </vt:variant>
    </vt:vector>
  </HeadingPairs>
  <TitlesOfParts>
    <vt:vector size="30" baseType="lpstr">
      <vt:lpstr>Calibri</vt:lpstr>
      <vt:lpstr>Montserrat</vt:lpstr>
      <vt:lpstr>Montserrat Light</vt:lpstr>
      <vt:lpstr>NinjaTheme</vt:lpstr>
      <vt:lpstr>Types of Market</vt:lpstr>
      <vt:lpstr>Learning Aims</vt:lpstr>
      <vt:lpstr>Starter</vt:lpstr>
      <vt:lpstr>Suggested Answers</vt:lpstr>
      <vt:lpstr>Market Examples</vt:lpstr>
      <vt:lpstr>Business to Business</vt:lpstr>
      <vt:lpstr>B2B Examples</vt:lpstr>
      <vt:lpstr>Suggested Answers</vt:lpstr>
      <vt:lpstr>Business to Consumer</vt:lpstr>
      <vt:lpstr>B2C Examples</vt:lpstr>
      <vt:lpstr>Suggested Answers</vt:lpstr>
      <vt:lpstr>B2B vs B2C</vt:lpstr>
      <vt:lpstr>B2B vs B2C Sales</vt:lpstr>
      <vt:lpstr>Suggested Answers</vt:lpstr>
      <vt:lpstr>Niche Market</vt:lpstr>
      <vt:lpstr>How to Identify a Niche Market</vt:lpstr>
      <vt:lpstr>Mass Market</vt:lpstr>
      <vt:lpstr>Niche vs Mass</vt:lpstr>
      <vt:lpstr>Case Studies</vt:lpstr>
      <vt:lpstr>Suggested Answers</vt:lpstr>
      <vt:lpstr>Target Market</vt:lpstr>
      <vt:lpstr>Market Segmentation</vt:lpstr>
      <vt:lpstr>Suggested Answers</vt:lpstr>
      <vt:lpstr>Plenary</vt:lpstr>
      <vt:lpstr>PowerPoint Presentation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User Interfaces</dc:title>
  <dc:creator>Daniel Richardson</dc:creator>
  <cp:lastModifiedBy>Daniel Richardson</cp:lastModifiedBy>
  <cp:revision>12</cp:revision>
  <dcterms:created xsi:type="dcterms:W3CDTF">2021-10-15T11:44:13Z</dcterms:created>
  <dcterms:modified xsi:type="dcterms:W3CDTF">2022-09-27T14:01:47Z</dcterms:modified>
</cp:coreProperties>
</file>